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handoutMasterIdLst>
    <p:handoutMasterId r:id="rId11"/>
  </p:handoutMasterIdLst>
  <p:sldIdLst>
    <p:sldId id="2147137989" r:id="rId2"/>
    <p:sldId id="2134804472" r:id="rId3"/>
    <p:sldId id="2147138023" r:id="rId4"/>
    <p:sldId id="2147138022" r:id="rId5"/>
    <p:sldId id="2147138019" r:id="rId6"/>
    <p:sldId id="2147138020" r:id="rId7"/>
    <p:sldId id="2134804481" r:id="rId8"/>
    <p:sldId id="2134804265" r:id="rId9"/>
  </p:sldIdLst>
  <p:sldSz cx="14630400" cy="82296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D01732D-A379-9D32-02F8-73A9B818E34B}" name="David Caldwell" initials="DC" userId="David Caldwell" providerId="None"/>
  <p188:author id="{43DDD653-EC38-E4EE-6C1A-8A3B3F1562D4}" name="David Caldwell" initials="DC" userId="S::NZR5X5@nam.corp.gm.com::2beb776d-49c9-4245-a59d-252ce75c83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DBEAF8"/>
    <a:srgbClr val="CCE2F5"/>
    <a:srgbClr val="E6F9FB"/>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54" autoAdjust="0"/>
    <p:restoredTop sz="94731" autoAdjust="0"/>
  </p:normalViewPr>
  <p:slideViewPr>
    <p:cSldViewPr snapToGrid="0">
      <p:cViewPr>
        <p:scale>
          <a:sx n="47" d="100"/>
          <a:sy n="47" d="100"/>
        </p:scale>
        <p:origin x="1156" y="26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0" d="100"/>
          <a:sy n="50" d="100"/>
        </p:scale>
        <p:origin x="2672"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8/10/relationships/authors" Target="author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Caldwell" userId="2beb776d-49c9-4245-a59d-252ce75c8379" providerId="ADAL" clId="{330E5ABD-A8C1-4715-BCA8-B752FF421B9E}"/>
    <pc:docChg chg="modSld">
      <pc:chgData name="David Caldwell" userId="2beb776d-49c9-4245-a59d-252ce75c8379" providerId="ADAL" clId="{330E5ABD-A8C1-4715-BCA8-B752FF421B9E}" dt="2025-04-01T13:56:42.346" v="10" actId="20577"/>
      <pc:docMkLst>
        <pc:docMk/>
      </pc:docMkLst>
      <pc:sldChg chg="modSp mod">
        <pc:chgData name="David Caldwell" userId="2beb776d-49c9-4245-a59d-252ce75c8379" providerId="ADAL" clId="{330E5ABD-A8C1-4715-BCA8-B752FF421B9E}" dt="2025-04-01T13:56:42.346" v="10" actId="20577"/>
        <pc:sldMkLst>
          <pc:docMk/>
          <pc:sldMk cId="1585236473" sldId="2147138019"/>
        </pc:sldMkLst>
        <pc:spChg chg="mod">
          <ac:chgData name="David Caldwell" userId="2beb776d-49c9-4245-a59d-252ce75c8379" providerId="ADAL" clId="{330E5ABD-A8C1-4715-BCA8-B752FF421B9E}" dt="2025-04-01T13:56:42.346" v="10" actId="20577"/>
          <ac:spMkLst>
            <pc:docMk/>
            <pc:sldMk cId="1585236473" sldId="2147138019"/>
            <ac:spMk id="5" creationId="{60F19732-2B1C-A77B-69E9-D44F4459E8E6}"/>
          </ac:spMkLst>
        </pc:spChg>
      </pc:sldChg>
      <pc:sldChg chg="modSp mod">
        <pc:chgData name="David Caldwell" userId="2beb776d-49c9-4245-a59d-252ce75c8379" providerId="ADAL" clId="{330E5ABD-A8C1-4715-BCA8-B752FF421B9E}" dt="2025-04-01T13:55:18.804" v="8" actId="6549"/>
        <pc:sldMkLst>
          <pc:docMk/>
          <pc:sldMk cId="4102642338" sldId="2147138022"/>
        </pc:sldMkLst>
        <pc:spChg chg="mod">
          <ac:chgData name="David Caldwell" userId="2beb776d-49c9-4245-a59d-252ce75c8379" providerId="ADAL" clId="{330E5ABD-A8C1-4715-BCA8-B752FF421B9E}" dt="2025-04-01T13:55:18.804" v="8" actId="6549"/>
          <ac:spMkLst>
            <pc:docMk/>
            <pc:sldMk cId="4102642338" sldId="2147138022"/>
            <ac:spMk id="17" creationId="{B8F530AE-734E-3980-5A5D-AFAA97FCB99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076EAC9-44B5-4A79-A920-7017E5ADFEAE}"/>
              </a:ext>
            </a:extLst>
          </p:cNvPr>
          <p:cNvSpPr>
            <a:spLocks noGrp="1"/>
          </p:cNvSpPr>
          <p:nvPr>
            <p:ph type="dt" sz="quarter" idx="1"/>
          </p:nvPr>
        </p:nvSpPr>
        <p:spPr>
          <a:xfrm>
            <a:off x="4572000" y="0"/>
            <a:ext cx="2286000" cy="458788"/>
          </a:xfrm>
          <a:prstGeom prst="rect">
            <a:avLst/>
          </a:prstGeom>
        </p:spPr>
        <p:txBody>
          <a:bodyPr vert="horz" lIns="91440" tIns="45720" rIns="91440" bIns="45720" rtlCol="0"/>
          <a:lstStyle>
            <a:lvl1pPr algn="r">
              <a:defRPr sz="1200"/>
            </a:lvl1pPr>
          </a:lstStyle>
          <a:p>
            <a:r>
              <a:rPr lang="en-US" dirty="0"/>
              <a:t>3-12-2025</a:t>
            </a:r>
          </a:p>
        </p:txBody>
      </p:sp>
      <p:sp>
        <p:nvSpPr>
          <p:cNvPr id="4" name="Footer Placeholder 3">
            <a:extLst>
              <a:ext uri="{FF2B5EF4-FFF2-40B4-BE49-F238E27FC236}">
                <a16:creationId xmlns:a16="http://schemas.microsoft.com/office/drawing/2014/main" id="{9C66FC0E-F66A-4207-9A4D-2C2DDC0AD9FE}"/>
              </a:ext>
            </a:extLst>
          </p:cNvPr>
          <p:cNvSpPr>
            <a:spLocks noGrp="1"/>
          </p:cNvSpPr>
          <p:nvPr>
            <p:ph type="ftr" sz="quarter" idx="2"/>
          </p:nvPr>
        </p:nvSpPr>
        <p:spPr>
          <a:xfrm>
            <a:off x="0" y="8685213"/>
            <a:ext cx="6019800" cy="458787"/>
          </a:xfrm>
          <a:prstGeom prst="rect">
            <a:avLst/>
          </a:prstGeom>
        </p:spPr>
        <p:txBody>
          <a:bodyPr vert="horz" lIns="91440" tIns="45720" rIns="91440" bIns="45720" rtlCol="0" anchor="b"/>
          <a:lstStyle>
            <a:lvl1pPr algn="l">
              <a:defRPr sz="1200"/>
            </a:lvl1pPr>
          </a:lstStyle>
          <a:p>
            <a:r>
              <a:rPr lang="pt-BR" dirty="0"/>
              <a:t>GM_SLM-Corp Template_Mar2025_V02</a:t>
            </a:r>
            <a:endParaRPr lang="en-US" dirty="0"/>
          </a:p>
        </p:txBody>
      </p:sp>
      <p:sp>
        <p:nvSpPr>
          <p:cNvPr id="5" name="Slide Number Placeholder 4">
            <a:extLst>
              <a:ext uri="{FF2B5EF4-FFF2-40B4-BE49-F238E27FC236}">
                <a16:creationId xmlns:a16="http://schemas.microsoft.com/office/drawing/2014/main" id="{82467CEC-7A31-4FFB-B2C0-0875CCC9ADC5}"/>
              </a:ext>
            </a:extLst>
          </p:cNvPr>
          <p:cNvSpPr>
            <a:spLocks noGrp="1"/>
          </p:cNvSpPr>
          <p:nvPr>
            <p:ph type="sldNum" sz="quarter" idx="3"/>
          </p:nvPr>
        </p:nvSpPr>
        <p:spPr>
          <a:xfrm>
            <a:off x="6381749" y="8685213"/>
            <a:ext cx="474663" cy="458787"/>
          </a:xfrm>
          <a:prstGeom prst="rect">
            <a:avLst/>
          </a:prstGeom>
        </p:spPr>
        <p:txBody>
          <a:bodyPr vert="horz" lIns="91440" tIns="45720" rIns="91440" bIns="45720" rtlCol="0" anchor="b"/>
          <a:lstStyle>
            <a:lvl1pPr algn="r">
              <a:defRPr sz="1200"/>
            </a:lvl1pPr>
          </a:lstStyle>
          <a:p>
            <a:fld id="{FA21E974-B8C4-4A91-A411-9803972D82F8}" type="slidenum">
              <a:rPr lang="en-US" smtClean="0"/>
              <a:t>‹#›</a:t>
            </a:fld>
            <a:endParaRPr lang="en-US" dirty="0"/>
          </a:p>
        </p:txBody>
      </p:sp>
    </p:spTree>
    <p:extLst>
      <p:ext uri="{BB962C8B-B14F-4D97-AF65-F5344CB8AC3E}">
        <p14:creationId xmlns:p14="http://schemas.microsoft.com/office/powerpoint/2010/main" val="55170003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4572000" y="0"/>
            <a:ext cx="2286000" cy="458788"/>
          </a:xfrm>
          <a:prstGeom prst="rect">
            <a:avLst/>
          </a:prstGeom>
        </p:spPr>
        <p:txBody>
          <a:bodyPr vert="horz" lIns="91440" tIns="45720" rIns="91440" bIns="45720" rtlCol="0"/>
          <a:lstStyle>
            <a:lvl1pPr algn="r">
              <a:defRPr sz="1200"/>
            </a:lvl1pPr>
          </a:lstStyle>
          <a:p>
            <a:r>
              <a:rPr lang="en-US" dirty="0"/>
              <a:t>3-12-2025</a:t>
            </a:r>
          </a:p>
        </p:txBody>
      </p:sp>
      <p:sp>
        <p:nvSpPr>
          <p:cNvPr id="4" name="Slide Image Placeholder 3"/>
          <p:cNvSpPr>
            <a:spLocks noGrp="1" noRot="1" noChangeAspect="1"/>
          </p:cNvSpPr>
          <p:nvPr>
            <p:ph type="sldImg" idx="2"/>
          </p:nvPr>
        </p:nvSpPr>
        <p:spPr>
          <a:xfrm>
            <a:off x="685800" y="630237"/>
            <a:ext cx="5725158" cy="3220401"/>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3956772"/>
            <a:ext cx="5725158" cy="4779013"/>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8735786"/>
            <a:ext cx="6410959" cy="408214"/>
          </a:xfrm>
          <a:prstGeom prst="rect">
            <a:avLst/>
          </a:prstGeom>
        </p:spPr>
        <p:txBody>
          <a:bodyPr vert="horz" lIns="91440" tIns="45720" rIns="91440" bIns="45720" rtlCol="0" anchor="b"/>
          <a:lstStyle>
            <a:lvl1pPr algn="l">
              <a:defRPr sz="1200"/>
            </a:lvl1pPr>
          </a:lstStyle>
          <a:p>
            <a:r>
              <a:rPr lang="pt-BR" dirty="0"/>
              <a:t>GM_SLM-Corp Template_Mar2025_V02</a:t>
            </a:r>
            <a:endParaRPr lang="en-US" dirty="0"/>
          </a:p>
        </p:txBody>
      </p:sp>
      <p:sp>
        <p:nvSpPr>
          <p:cNvPr id="7" name="Slide Number Placeholder 6"/>
          <p:cNvSpPr>
            <a:spLocks noGrp="1"/>
          </p:cNvSpPr>
          <p:nvPr>
            <p:ph type="sldNum" sz="quarter" idx="5"/>
          </p:nvPr>
        </p:nvSpPr>
        <p:spPr>
          <a:xfrm>
            <a:off x="6410959" y="8841921"/>
            <a:ext cx="445453" cy="302079"/>
          </a:xfrm>
          <a:prstGeom prst="rect">
            <a:avLst/>
          </a:prstGeom>
        </p:spPr>
        <p:txBody>
          <a:bodyPr vert="horz" lIns="91440" tIns="45720" rIns="91440" bIns="45720" rtlCol="0" anchor="b"/>
          <a:lstStyle>
            <a:lvl1pPr algn="r">
              <a:defRPr sz="1000"/>
            </a:lvl1pPr>
          </a:lstStyle>
          <a:p>
            <a:fld id="{B1243322-F7EE-4BE5-BA4D-FDDAA8AF5F7B}" type="slidenum">
              <a:rPr lang="en-US" smtClean="0"/>
              <a:pPr/>
              <a:t>‹#›</a:t>
            </a:fld>
            <a:endParaRPr lang="en-US" dirty="0"/>
          </a:p>
        </p:txBody>
      </p:sp>
    </p:spTree>
    <p:extLst>
      <p:ext uri="{BB962C8B-B14F-4D97-AF65-F5344CB8AC3E}">
        <p14:creationId xmlns:p14="http://schemas.microsoft.com/office/powerpoint/2010/main" val="412210276"/>
      </p:ext>
    </p:extLst>
  </p:cSld>
  <p:clrMap bg1="lt1" tx1="dk1" bg2="lt2" tx2="dk2" accent1="accent1" accent2="accent2" accent3="accent3" accent4="accent4" accent5="accent5" accent6="accent6" hlink="hlink" folHlink="folHlink"/>
  <p:notesStyle>
    <a:lvl1pPr marL="114300" indent="-114300"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1pPr>
    <a:lvl2pPr marL="285750" indent="-114300"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2pPr>
    <a:lvl3pPr marL="457200" indent="-114300" algn="l" defTabSz="914400" rtl="0" eaLnBrk="1" latinLnBrk="0" hangingPunct="1">
      <a:buFont typeface="Calibri" panose="020F0502020204030204" pitchFamily="34" charset="0"/>
      <a:buChar char="–"/>
      <a:defRPr sz="1200" kern="1200">
        <a:solidFill>
          <a:schemeClr val="tx1"/>
        </a:solidFill>
        <a:latin typeface="+mn-lt"/>
        <a:ea typeface="+mn-ea"/>
        <a:cs typeface="+mn-cs"/>
      </a:defRPr>
    </a:lvl3pPr>
    <a:lvl4pPr marL="628650" indent="-114300" algn="l" defTabSz="914400" rtl="0" eaLnBrk="1" latinLnBrk="0" hangingPunct="1">
      <a:buFont typeface="Wingdings" panose="05000000000000000000" pitchFamily="2" charset="2"/>
      <a:buChar char="§"/>
      <a:defRPr sz="1200" kern="1200">
        <a:solidFill>
          <a:schemeClr val="tx1"/>
        </a:solidFill>
        <a:latin typeface="+mn-lt"/>
        <a:ea typeface="+mn-ea"/>
        <a:cs typeface="+mn-cs"/>
      </a:defRPr>
    </a:lvl4pPr>
    <a:lvl5pPr marL="800100" indent="-114300" algn="l" defTabSz="914400" rtl="0" eaLnBrk="1" latinLnBrk="0" hangingPunct="1">
      <a:buFont typeface="Wingdings" panose="05000000000000000000" pitchFamily="2" charset="2"/>
      <a:buChar char="Ø"/>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724525" cy="322103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1243322-F7EE-4BE5-BA4D-FDDAA8AF5F7B}" type="slidenum">
              <a:rPr lang="en-US" smtClean="0"/>
              <a:pPr/>
              <a:t>1</a:t>
            </a:fld>
            <a:endParaRPr lang="en-US" dirty="0"/>
          </a:p>
        </p:txBody>
      </p:sp>
    </p:spTree>
    <p:extLst>
      <p:ext uri="{BB962C8B-B14F-4D97-AF65-F5344CB8AC3E}">
        <p14:creationId xmlns:p14="http://schemas.microsoft.com/office/powerpoint/2010/main" val="3476518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dirty="0"/>
              <a:t>GM 2023-Q4 Quarterly Earnings</a:t>
            </a:r>
          </a:p>
        </p:txBody>
      </p:sp>
      <p:sp>
        <p:nvSpPr>
          <p:cNvPr id="5" name="Date Placeholder 4"/>
          <p:cNvSpPr>
            <a:spLocks noGrp="1"/>
          </p:cNvSpPr>
          <p:nvPr>
            <p:ph type="dt" idx="1"/>
          </p:nvPr>
        </p:nvSpPr>
        <p:spPr/>
        <p:txBody>
          <a:bodyPr/>
          <a:lstStyle/>
          <a:p>
            <a:r>
              <a:rPr lang="en-US" dirty="0"/>
              <a:t>1/6/2024</a:t>
            </a:r>
          </a:p>
        </p:txBody>
      </p:sp>
      <p:sp>
        <p:nvSpPr>
          <p:cNvPr id="6" name="Slide Number Placeholder 5"/>
          <p:cNvSpPr>
            <a:spLocks noGrp="1"/>
          </p:cNvSpPr>
          <p:nvPr>
            <p:ph type="sldNum" sz="quarter" idx="5"/>
          </p:nvPr>
        </p:nvSpPr>
        <p:spPr/>
        <p:txBody>
          <a:bodyPr/>
          <a:lstStyle/>
          <a:p>
            <a:fld id="{B1243322-F7EE-4BE5-BA4D-FDDAA8AF5F7B}" type="slidenum">
              <a:rPr lang="en-US" smtClean="0"/>
              <a:pPr/>
              <a:t>2</a:t>
            </a:fld>
            <a:endParaRPr lang="en-US" dirty="0"/>
          </a:p>
        </p:txBody>
      </p:sp>
    </p:spTree>
    <p:extLst>
      <p:ext uri="{BB962C8B-B14F-4D97-AF65-F5344CB8AC3E}">
        <p14:creationId xmlns:p14="http://schemas.microsoft.com/office/powerpoint/2010/main" val="2507940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GM 2023-Q4 Quarterly Earnings</a:t>
            </a:r>
          </a:p>
        </p:txBody>
      </p:sp>
      <p:sp>
        <p:nvSpPr>
          <p:cNvPr id="5" name="Date Placeholder 4"/>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1/6/2024</a:t>
            </a: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243322-F7EE-4BE5-BA4D-FDDAA8AF5F7B}" type="slidenum">
              <a:rPr kumimoji="0" lang="en-US" sz="10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5522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3EDF9-3FDF-6031-0371-6393641413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DA2EC0-B65D-503A-9D9D-07CCC22096A0}"/>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82B98B17-CF37-15AA-B47C-50D3C7ABE8A5}"/>
              </a:ext>
            </a:extLst>
          </p:cNvPr>
          <p:cNvSpPr>
            <a:spLocks noGrp="1"/>
          </p:cNvSpPr>
          <p:nvPr>
            <p:ph type="body" idx="1"/>
          </p:nvPr>
        </p:nvSpPr>
        <p:spPr/>
        <p:txBody>
          <a:bodyPr/>
          <a:lstStyle/>
          <a:p>
            <a:pPr marL="0" indent="0">
              <a:buNone/>
            </a:pPr>
            <a:endParaRPr lang="en-US"/>
          </a:p>
        </p:txBody>
      </p:sp>
      <p:sp>
        <p:nvSpPr>
          <p:cNvPr id="4" name="Header Placeholder 3">
            <a:extLst>
              <a:ext uri="{FF2B5EF4-FFF2-40B4-BE49-F238E27FC236}">
                <a16:creationId xmlns:a16="http://schemas.microsoft.com/office/drawing/2014/main" id="{A5E488B2-743A-CC8D-B274-E92680BE16B9}"/>
              </a:ext>
            </a:extLst>
          </p:cNvPr>
          <p:cNvSpPr>
            <a:spLocks noGrp="1"/>
          </p:cNvSpPr>
          <p:nvPr>
            <p:ph type="hdr" sz="quarter"/>
          </p:nvPr>
        </p:nvSpPr>
        <p:spPr/>
        <p:txBody>
          <a:bodyPr/>
          <a:lstStyle/>
          <a:p>
            <a:r>
              <a:rPr lang="en-US"/>
              <a:t>GM 2023-Q4 Quarterly Earnings</a:t>
            </a:r>
          </a:p>
        </p:txBody>
      </p:sp>
      <p:sp>
        <p:nvSpPr>
          <p:cNvPr id="5" name="Date Placeholder 4">
            <a:extLst>
              <a:ext uri="{FF2B5EF4-FFF2-40B4-BE49-F238E27FC236}">
                <a16:creationId xmlns:a16="http://schemas.microsoft.com/office/drawing/2014/main" id="{9AD082C2-C6C0-67BA-581C-E69C93CB333E}"/>
              </a:ext>
            </a:extLst>
          </p:cNvPr>
          <p:cNvSpPr>
            <a:spLocks noGrp="1"/>
          </p:cNvSpPr>
          <p:nvPr>
            <p:ph type="dt" idx="1"/>
          </p:nvPr>
        </p:nvSpPr>
        <p:spPr/>
        <p:txBody>
          <a:bodyPr/>
          <a:lstStyle/>
          <a:p>
            <a:r>
              <a:rPr lang="en-US"/>
              <a:t>1/6/2024</a:t>
            </a:r>
          </a:p>
        </p:txBody>
      </p:sp>
      <p:sp>
        <p:nvSpPr>
          <p:cNvPr id="6" name="Slide Number Placeholder 5">
            <a:extLst>
              <a:ext uri="{FF2B5EF4-FFF2-40B4-BE49-F238E27FC236}">
                <a16:creationId xmlns:a16="http://schemas.microsoft.com/office/drawing/2014/main" id="{5B3B4792-E707-6279-D353-2164F79DFF3D}"/>
              </a:ext>
            </a:extLst>
          </p:cNvPr>
          <p:cNvSpPr>
            <a:spLocks noGrp="1"/>
          </p:cNvSpPr>
          <p:nvPr>
            <p:ph type="sldNum" sz="quarter" idx="5"/>
          </p:nvPr>
        </p:nvSpPr>
        <p:spPr/>
        <p:txBody>
          <a:bodyPr/>
          <a:lstStyle/>
          <a:p>
            <a:fld id="{B1243322-F7EE-4BE5-BA4D-FDDAA8AF5F7B}" type="slidenum">
              <a:rPr lang="en-US" smtClean="0"/>
              <a:pPr/>
              <a:t>4</a:t>
            </a:fld>
            <a:endParaRPr lang="en-US"/>
          </a:p>
        </p:txBody>
      </p:sp>
    </p:spTree>
    <p:extLst>
      <p:ext uri="{BB962C8B-B14F-4D97-AF65-F5344CB8AC3E}">
        <p14:creationId xmlns:p14="http://schemas.microsoft.com/office/powerpoint/2010/main" val="4030799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C6B078-5A62-F723-9F53-494C9AF42D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B67385-D6CF-1701-7F10-47E9DD191642}"/>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18FD2227-431A-368C-F80E-4BA9D5C1C8F2}"/>
              </a:ext>
            </a:extLst>
          </p:cNvPr>
          <p:cNvSpPr>
            <a:spLocks noGrp="1"/>
          </p:cNvSpPr>
          <p:nvPr>
            <p:ph type="body" idx="1"/>
          </p:nvPr>
        </p:nvSpPr>
        <p:spPr/>
        <p:txBody>
          <a:bodyPr/>
          <a:lstStyle/>
          <a:p>
            <a:pPr marL="0" indent="0">
              <a:buNone/>
            </a:pPr>
            <a:endParaRPr lang="en-US" dirty="0"/>
          </a:p>
        </p:txBody>
      </p:sp>
      <p:sp>
        <p:nvSpPr>
          <p:cNvPr id="4" name="Header Placeholder 3">
            <a:extLst>
              <a:ext uri="{FF2B5EF4-FFF2-40B4-BE49-F238E27FC236}">
                <a16:creationId xmlns:a16="http://schemas.microsoft.com/office/drawing/2014/main" id="{B6359790-56FC-75EA-C7DE-DA6560B1BF97}"/>
              </a:ext>
            </a:extLst>
          </p:cNvPr>
          <p:cNvSpPr>
            <a:spLocks noGrp="1"/>
          </p:cNvSpPr>
          <p:nvPr>
            <p:ph type="hdr" sz="quarter"/>
          </p:nvPr>
        </p:nvSpPr>
        <p:spPr/>
        <p:txBody>
          <a:bodyPr/>
          <a:lstStyle/>
          <a:p>
            <a:r>
              <a:rPr lang="en-US" dirty="0"/>
              <a:t>GM 2023-Q4 Quarterly Earnings</a:t>
            </a:r>
          </a:p>
        </p:txBody>
      </p:sp>
      <p:sp>
        <p:nvSpPr>
          <p:cNvPr id="5" name="Date Placeholder 4">
            <a:extLst>
              <a:ext uri="{FF2B5EF4-FFF2-40B4-BE49-F238E27FC236}">
                <a16:creationId xmlns:a16="http://schemas.microsoft.com/office/drawing/2014/main" id="{AF1A2B80-311E-5100-9A5C-E259412B3A27}"/>
              </a:ext>
            </a:extLst>
          </p:cNvPr>
          <p:cNvSpPr>
            <a:spLocks noGrp="1"/>
          </p:cNvSpPr>
          <p:nvPr>
            <p:ph type="dt" idx="1"/>
          </p:nvPr>
        </p:nvSpPr>
        <p:spPr/>
        <p:txBody>
          <a:bodyPr/>
          <a:lstStyle/>
          <a:p>
            <a:r>
              <a:rPr lang="en-US" dirty="0"/>
              <a:t>1/6/2024</a:t>
            </a:r>
          </a:p>
        </p:txBody>
      </p:sp>
      <p:sp>
        <p:nvSpPr>
          <p:cNvPr id="6" name="Slide Number Placeholder 5">
            <a:extLst>
              <a:ext uri="{FF2B5EF4-FFF2-40B4-BE49-F238E27FC236}">
                <a16:creationId xmlns:a16="http://schemas.microsoft.com/office/drawing/2014/main" id="{45213D47-3568-64FE-CD76-39552D062DE6}"/>
              </a:ext>
            </a:extLst>
          </p:cNvPr>
          <p:cNvSpPr>
            <a:spLocks noGrp="1"/>
          </p:cNvSpPr>
          <p:nvPr>
            <p:ph type="sldNum" sz="quarter" idx="5"/>
          </p:nvPr>
        </p:nvSpPr>
        <p:spPr/>
        <p:txBody>
          <a:bodyPr/>
          <a:lstStyle/>
          <a:p>
            <a:fld id="{B1243322-F7EE-4BE5-BA4D-FDDAA8AF5F7B}" type="slidenum">
              <a:rPr lang="en-US" smtClean="0"/>
              <a:pPr/>
              <a:t>5</a:t>
            </a:fld>
            <a:endParaRPr lang="en-US" dirty="0"/>
          </a:p>
        </p:txBody>
      </p:sp>
    </p:spTree>
    <p:extLst>
      <p:ext uri="{BB962C8B-B14F-4D97-AF65-F5344CB8AC3E}">
        <p14:creationId xmlns:p14="http://schemas.microsoft.com/office/powerpoint/2010/main" val="970268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7C9B0-5EB0-7A26-DB56-E4226A46D8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13BDEE-4B28-F06A-A65B-EE7EB07A0FC6}"/>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D59510C1-1C3C-AB94-2988-419CCE7BC9C8}"/>
              </a:ext>
            </a:extLst>
          </p:cNvPr>
          <p:cNvSpPr>
            <a:spLocks noGrp="1"/>
          </p:cNvSpPr>
          <p:nvPr>
            <p:ph type="body" idx="1"/>
          </p:nvPr>
        </p:nvSpPr>
        <p:spPr/>
        <p:txBody>
          <a:bodyPr/>
          <a:lstStyle/>
          <a:p>
            <a:pPr marL="0" indent="0">
              <a:buNone/>
            </a:pPr>
            <a:r>
              <a:rPr lang="en-US" dirty="0"/>
              <a:t>https://pressroom.gm.com/content/dam/Media/images/US/Vehicles/GMC/Sierra-EV-Denali/2024/Product/2024 gmc sierra ev edition 1 010.jpg</a:t>
            </a:r>
          </a:p>
        </p:txBody>
      </p:sp>
      <p:sp>
        <p:nvSpPr>
          <p:cNvPr id="4" name="Header Placeholder 3">
            <a:extLst>
              <a:ext uri="{FF2B5EF4-FFF2-40B4-BE49-F238E27FC236}">
                <a16:creationId xmlns:a16="http://schemas.microsoft.com/office/drawing/2014/main" id="{7ED2FDF0-20AF-DD8C-49E0-40C69920A304}"/>
              </a:ext>
            </a:extLst>
          </p:cNvPr>
          <p:cNvSpPr>
            <a:spLocks noGrp="1"/>
          </p:cNvSpPr>
          <p:nvPr>
            <p:ph type="hdr" sz="quarter"/>
          </p:nvPr>
        </p:nvSpPr>
        <p:spPr/>
        <p:txBody>
          <a:bodyPr/>
          <a:lstStyle/>
          <a:p>
            <a:r>
              <a:rPr lang="en-US" dirty="0"/>
              <a:t>GM 2023-Q4 Quarterly Earnings</a:t>
            </a:r>
          </a:p>
        </p:txBody>
      </p:sp>
      <p:sp>
        <p:nvSpPr>
          <p:cNvPr id="5" name="Date Placeholder 4">
            <a:extLst>
              <a:ext uri="{FF2B5EF4-FFF2-40B4-BE49-F238E27FC236}">
                <a16:creationId xmlns:a16="http://schemas.microsoft.com/office/drawing/2014/main" id="{C6A20ABD-1D88-5331-9AB6-B625E50C344B}"/>
              </a:ext>
            </a:extLst>
          </p:cNvPr>
          <p:cNvSpPr>
            <a:spLocks noGrp="1"/>
          </p:cNvSpPr>
          <p:nvPr>
            <p:ph type="dt" idx="1"/>
          </p:nvPr>
        </p:nvSpPr>
        <p:spPr/>
        <p:txBody>
          <a:bodyPr/>
          <a:lstStyle/>
          <a:p>
            <a:r>
              <a:rPr lang="en-US" dirty="0"/>
              <a:t>1/6/2024</a:t>
            </a:r>
          </a:p>
        </p:txBody>
      </p:sp>
      <p:sp>
        <p:nvSpPr>
          <p:cNvPr id="6" name="Slide Number Placeholder 5">
            <a:extLst>
              <a:ext uri="{FF2B5EF4-FFF2-40B4-BE49-F238E27FC236}">
                <a16:creationId xmlns:a16="http://schemas.microsoft.com/office/drawing/2014/main" id="{AC53DA92-270F-8E5F-19BA-95B4A79E97A8}"/>
              </a:ext>
            </a:extLst>
          </p:cNvPr>
          <p:cNvSpPr>
            <a:spLocks noGrp="1"/>
          </p:cNvSpPr>
          <p:nvPr>
            <p:ph type="sldNum" sz="quarter" idx="5"/>
          </p:nvPr>
        </p:nvSpPr>
        <p:spPr/>
        <p:txBody>
          <a:bodyPr/>
          <a:lstStyle/>
          <a:p>
            <a:fld id="{B1243322-F7EE-4BE5-BA4D-FDDAA8AF5F7B}" type="slidenum">
              <a:rPr lang="en-US" smtClean="0"/>
              <a:pPr/>
              <a:t>6</a:t>
            </a:fld>
            <a:endParaRPr lang="en-US" dirty="0"/>
          </a:p>
        </p:txBody>
      </p:sp>
    </p:spTree>
    <p:extLst>
      <p:ext uri="{BB962C8B-B14F-4D97-AF65-F5344CB8AC3E}">
        <p14:creationId xmlns:p14="http://schemas.microsoft.com/office/powerpoint/2010/main" val="3165994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989E3-A443-79A1-59D2-FE702A7FEC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890E44-D9A2-8CF6-43E6-92FF0801B5B0}"/>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3A7227D6-A1E9-66E0-BE6B-603A7AB35F70}"/>
              </a:ext>
            </a:extLst>
          </p:cNvPr>
          <p:cNvSpPr>
            <a:spLocks noGrp="1"/>
          </p:cNvSpPr>
          <p:nvPr>
            <p:ph type="body" idx="1"/>
          </p:nvPr>
        </p:nvSpPr>
        <p:spPr/>
        <p:txBody>
          <a:bodyPr/>
          <a:lstStyle/>
          <a:p>
            <a:pPr marL="0" indent="0">
              <a:buNone/>
            </a:pPr>
            <a:endParaRPr lang="en-US" dirty="0"/>
          </a:p>
        </p:txBody>
      </p:sp>
      <p:sp>
        <p:nvSpPr>
          <p:cNvPr id="4" name="Header Placeholder 3">
            <a:extLst>
              <a:ext uri="{FF2B5EF4-FFF2-40B4-BE49-F238E27FC236}">
                <a16:creationId xmlns:a16="http://schemas.microsoft.com/office/drawing/2014/main" id="{0ECC43E0-8C01-0442-1940-7D47CBD80BEA}"/>
              </a:ext>
            </a:extLst>
          </p:cNvPr>
          <p:cNvSpPr>
            <a:spLocks noGrp="1"/>
          </p:cNvSpPr>
          <p:nvPr>
            <p:ph type="hdr" sz="quarter"/>
          </p:nvPr>
        </p:nvSpPr>
        <p:spPr/>
        <p:txBody>
          <a:bodyPr/>
          <a:lstStyle/>
          <a:p>
            <a:r>
              <a:rPr lang="en-US" dirty="0"/>
              <a:t>GM 2023-Q4 Quarterly Earnings</a:t>
            </a:r>
          </a:p>
        </p:txBody>
      </p:sp>
      <p:sp>
        <p:nvSpPr>
          <p:cNvPr id="5" name="Date Placeholder 4">
            <a:extLst>
              <a:ext uri="{FF2B5EF4-FFF2-40B4-BE49-F238E27FC236}">
                <a16:creationId xmlns:a16="http://schemas.microsoft.com/office/drawing/2014/main" id="{4EAF9EDF-0587-0CA5-5F1F-D97A24C997E6}"/>
              </a:ext>
            </a:extLst>
          </p:cNvPr>
          <p:cNvSpPr>
            <a:spLocks noGrp="1"/>
          </p:cNvSpPr>
          <p:nvPr>
            <p:ph type="dt" idx="1"/>
          </p:nvPr>
        </p:nvSpPr>
        <p:spPr/>
        <p:txBody>
          <a:bodyPr/>
          <a:lstStyle/>
          <a:p>
            <a:r>
              <a:rPr lang="en-US" dirty="0"/>
              <a:t>1/6/2024</a:t>
            </a:r>
          </a:p>
        </p:txBody>
      </p:sp>
      <p:sp>
        <p:nvSpPr>
          <p:cNvPr id="6" name="Slide Number Placeholder 5">
            <a:extLst>
              <a:ext uri="{FF2B5EF4-FFF2-40B4-BE49-F238E27FC236}">
                <a16:creationId xmlns:a16="http://schemas.microsoft.com/office/drawing/2014/main" id="{206E257C-186A-096F-5419-E0AB7F617633}"/>
              </a:ext>
            </a:extLst>
          </p:cNvPr>
          <p:cNvSpPr>
            <a:spLocks noGrp="1"/>
          </p:cNvSpPr>
          <p:nvPr>
            <p:ph type="sldNum" sz="quarter" idx="5"/>
          </p:nvPr>
        </p:nvSpPr>
        <p:spPr/>
        <p:txBody>
          <a:bodyPr/>
          <a:lstStyle/>
          <a:p>
            <a:fld id="{B1243322-F7EE-4BE5-BA4D-FDDAA8AF5F7B}" type="slidenum">
              <a:rPr lang="en-US" smtClean="0"/>
              <a:pPr/>
              <a:t>7</a:t>
            </a:fld>
            <a:endParaRPr lang="en-US" dirty="0"/>
          </a:p>
        </p:txBody>
      </p:sp>
    </p:spTree>
    <p:extLst>
      <p:ext uri="{BB962C8B-B14F-4D97-AF65-F5344CB8AC3E}">
        <p14:creationId xmlns:p14="http://schemas.microsoft.com/office/powerpoint/2010/main" val="1901549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dirty="0"/>
              <a:t>GM 2023-Q4 Sales Release</a:t>
            </a:r>
          </a:p>
        </p:txBody>
      </p:sp>
      <p:sp>
        <p:nvSpPr>
          <p:cNvPr id="5" name="Date Placeholder 4"/>
          <p:cNvSpPr>
            <a:spLocks noGrp="1"/>
          </p:cNvSpPr>
          <p:nvPr>
            <p:ph type="dt" idx="1"/>
          </p:nvPr>
        </p:nvSpPr>
        <p:spPr/>
        <p:txBody>
          <a:bodyPr/>
          <a:lstStyle/>
          <a:p>
            <a:r>
              <a:rPr lang="en-US" dirty="0"/>
              <a:t>12/19/2023</a:t>
            </a:r>
          </a:p>
        </p:txBody>
      </p:sp>
      <p:sp>
        <p:nvSpPr>
          <p:cNvPr id="6" name="Slide Number Placeholder 5"/>
          <p:cNvSpPr>
            <a:spLocks noGrp="1"/>
          </p:cNvSpPr>
          <p:nvPr>
            <p:ph type="sldNum" sz="quarter" idx="5"/>
          </p:nvPr>
        </p:nvSpPr>
        <p:spPr/>
        <p:txBody>
          <a:bodyPr/>
          <a:lstStyle/>
          <a:p>
            <a:fld id="{B1243322-F7EE-4BE5-BA4D-FDDAA8AF5F7B}" type="slidenum">
              <a:rPr lang="en-US" smtClean="0"/>
              <a:pPr/>
              <a:t>8</a:t>
            </a:fld>
            <a:endParaRPr lang="en-US" dirty="0"/>
          </a:p>
        </p:txBody>
      </p:sp>
    </p:spTree>
    <p:extLst>
      <p:ext uri="{BB962C8B-B14F-4D97-AF65-F5344CB8AC3E}">
        <p14:creationId xmlns:p14="http://schemas.microsoft.com/office/powerpoint/2010/main" val="2665289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TL">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27F47998-A3B5-B279-4441-A97392A30BBB}"/>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
        <p:nvSpPr>
          <p:cNvPr id="3" name="TextBox 2">
            <a:extLst>
              <a:ext uri="{FF2B5EF4-FFF2-40B4-BE49-F238E27FC236}">
                <a16:creationId xmlns:a16="http://schemas.microsoft.com/office/drawing/2014/main" id="{590B7CB9-1C75-89D1-1477-FCB8F443D2EC}"/>
              </a:ext>
            </a:extLst>
          </p:cNvPr>
          <p:cNvSpPr txBox="1"/>
          <p:nvPr userDrawn="1"/>
        </p:nvSpPr>
        <p:spPr>
          <a:xfrm>
            <a:off x="10487452" y="6985764"/>
            <a:ext cx="3805882" cy="461665"/>
          </a:xfrm>
          <a:prstGeom prst="rect">
            <a:avLst/>
          </a:prstGeom>
          <a:noFill/>
        </p:spPr>
        <p:txBody>
          <a:bodyPr wrap="square">
            <a:spAutoFit/>
          </a:bodyPr>
          <a:lstStyle/>
          <a:p>
            <a:pPr marL="0" marR="0" lvl="0" indent="0" algn="r" defTabSz="914400"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April 1, 2025</a:t>
            </a:r>
          </a:p>
        </p:txBody>
      </p:sp>
    </p:spTree>
    <p:extLst>
      <p:ext uri="{BB962C8B-B14F-4D97-AF65-F5344CB8AC3E}">
        <p14:creationId xmlns:p14="http://schemas.microsoft.com/office/powerpoint/2010/main" val="2495845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Line Title Only">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57200" y="445591"/>
            <a:ext cx="12618720" cy="1200329"/>
          </a:xfrm>
        </p:spPr>
        <p:txBody>
          <a:bodyPr/>
          <a:lstStyle>
            <a:lvl1pPr>
              <a:defRPr/>
            </a:lvl1pPr>
          </a:lstStyle>
          <a:p>
            <a:r>
              <a:rPr lang="en-US" dirty="0"/>
              <a:t>Click to edit master title style</a:t>
            </a:r>
            <a:br>
              <a:rPr lang="en-US" dirty="0"/>
            </a:br>
            <a:r>
              <a:rPr lang="en-US" dirty="0"/>
              <a:t>[sentence case]</a:t>
            </a:r>
          </a:p>
        </p:txBody>
      </p:sp>
      <p:sp>
        <p:nvSpPr>
          <p:cNvPr id="3" name="Slide Number">
            <a:extLst>
              <a:ext uri="{FF2B5EF4-FFF2-40B4-BE49-F238E27FC236}">
                <a16:creationId xmlns:a16="http://schemas.microsoft.com/office/drawing/2014/main" id="{304D2131-4447-0C91-6E5E-890B38C084A3}"/>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Tree>
    <p:extLst>
      <p:ext uri="{BB962C8B-B14F-4D97-AF65-F5344CB8AC3E}">
        <p14:creationId xmlns:p14="http://schemas.microsoft.com/office/powerpoint/2010/main" val="2697625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Line Title Only White Tex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457200" y="445591"/>
            <a:ext cx="12618720" cy="1200329"/>
          </a:xfrm>
        </p:spPr>
        <p:txBody>
          <a:bodyPr/>
          <a:lstStyle>
            <a:lvl1pPr>
              <a:defRPr>
                <a:solidFill>
                  <a:schemeClr val="bg1"/>
                </a:solidFill>
              </a:defRPr>
            </a:lvl1pPr>
          </a:lstStyle>
          <a:p>
            <a:r>
              <a:rPr lang="en-US" dirty="0"/>
              <a:t>Click to edit master title style</a:t>
            </a:r>
            <a:br>
              <a:rPr lang="en-US" dirty="0"/>
            </a:br>
            <a:r>
              <a:rPr lang="en-US" dirty="0"/>
              <a:t>[sentence case]</a:t>
            </a:r>
          </a:p>
        </p:txBody>
      </p:sp>
      <p:sp>
        <p:nvSpPr>
          <p:cNvPr id="3" name="Slide Number">
            <a:extLst>
              <a:ext uri="{FF2B5EF4-FFF2-40B4-BE49-F238E27FC236}">
                <a16:creationId xmlns:a16="http://schemas.microsoft.com/office/drawing/2014/main" id="{304D2131-4447-0C91-6E5E-890B38C084A3}"/>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bg1"/>
                </a:solidFill>
              </a:defRPr>
            </a:lvl1pPr>
          </a:lstStyle>
          <a:p>
            <a:fld id="{0FD94AA7-D7F4-4BEF-9F14-0C8873286CD1}" type="slidenum">
              <a:rPr lang="en-US" smtClean="0"/>
              <a:pPr/>
              <a:t>‹#›</a:t>
            </a:fld>
            <a:endParaRPr lang="en-US" dirty="0"/>
          </a:p>
        </p:txBody>
      </p:sp>
    </p:spTree>
    <p:extLst>
      <p:ext uri="{BB962C8B-B14F-4D97-AF65-F5344CB8AC3E}">
        <p14:creationId xmlns:p14="http://schemas.microsoft.com/office/powerpoint/2010/main" val="2010369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 Pic | Title | Conten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4836FDB-07FB-12CD-4D60-24AC22D4AB6B}"/>
              </a:ext>
            </a:extLst>
          </p:cNvPr>
          <p:cNvSpPr>
            <a:spLocks noGrp="1"/>
          </p:cNvSpPr>
          <p:nvPr>
            <p:ph type="pic" sz="quarter" idx="10" hasCustomPrompt="1"/>
          </p:nvPr>
        </p:nvSpPr>
        <p:spPr>
          <a:xfrm>
            <a:off x="9136063" y="0"/>
            <a:ext cx="5494337" cy="8229600"/>
          </a:xfrm>
          <a:solidFill>
            <a:schemeClr val="tx2"/>
          </a:solidFill>
        </p:spPr>
        <p:txBody>
          <a:bodyPr lIns="1463040" tIns="1371600" rIns="1554480"/>
          <a:lstStyle>
            <a:lvl1pPr algn="ctr">
              <a:lnSpc>
                <a:spcPct val="100000"/>
              </a:lnSpc>
              <a:defRPr>
                <a:solidFill>
                  <a:schemeClr val="bg1"/>
                </a:solidFill>
                <a:latin typeface="+mn-lt"/>
              </a:defRPr>
            </a:lvl1pPr>
          </a:lstStyle>
          <a:p>
            <a:pPr algn="ctr"/>
            <a:r>
              <a:rPr lang="en-US" dirty="0"/>
              <a:t>6in x 9in photo area click to add photo</a:t>
            </a:r>
          </a:p>
        </p:txBody>
      </p:sp>
      <p:sp>
        <p:nvSpPr>
          <p:cNvPr id="3" name="Content Placeholder"/>
          <p:cNvSpPr>
            <a:spLocks noGrp="1"/>
          </p:cNvSpPr>
          <p:nvPr>
            <p:ph idx="1" hasCustomPrompt="1"/>
          </p:nvPr>
        </p:nvSpPr>
        <p:spPr>
          <a:xfrm>
            <a:off x="457200" y="1638300"/>
            <a:ext cx="8238226" cy="5905500"/>
          </a:xfrm>
        </p:spPr>
        <p:txBody>
          <a:bodyPr anchor="t" anchorCtr="0"/>
          <a:lstStyle>
            <a:lvl1pPr>
              <a:spcBef>
                <a:spcPts val="0"/>
              </a:spcBef>
              <a:spcAft>
                <a:spcPts val="2000"/>
              </a:spcAft>
              <a:defRPr/>
            </a:lvl1pPr>
            <a:lvl2pPr>
              <a:spcBef>
                <a:spcPts val="0"/>
              </a:spcBef>
              <a:spcAft>
                <a:spcPts val="1000"/>
              </a:spcAft>
              <a:defRPr/>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a:extLst>
              <a:ext uri="{FF2B5EF4-FFF2-40B4-BE49-F238E27FC236}">
                <a16:creationId xmlns:a16="http://schemas.microsoft.com/office/drawing/2014/main" id="{407A0705-B14E-23D6-A0ED-7D3044380A98}"/>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
        <p:nvSpPr>
          <p:cNvPr id="5" name="Title 4">
            <a:extLst>
              <a:ext uri="{FF2B5EF4-FFF2-40B4-BE49-F238E27FC236}">
                <a16:creationId xmlns:a16="http://schemas.microsoft.com/office/drawing/2014/main" id="{1CF7A448-A99B-351F-C7CF-36F74CEA8A28}"/>
              </a:ext>
            </a:extLst>
          </p:cNvPr>
          <p:cNvSpPr>
            <a:spLocks noGrp="1"/>
          </p:cNvSpPr>
          <p:nvPr>
            <p:ph type="title"/>
          </p:nvPr>
        </p:nvSpPr>
        <p:spPr>
          <a:xfrm>
            <a:off x="457199" y="542389"/>
            <a:ext cx="8238226" cy="646331"/>
          </a:xfrm>
        </p:spPr>
        <p:txBody>
          <a:bodyPr/>
          <a:lstStyle/>
          <a:p>
            <a:r>
              <a:rPr lang="en-US" dirty="0"/>
              <a:t>Click to edit Master title style</a:t>
            </a:r>
          </a:p>
        </p:txBody>
      </p:sp>
    </p:spTree>
    <p:extLst>
      <p:ext uri="{BB962C8B-B14F-4D97-AF65-F5344CB8AC3E}">
        <p14:creationId xmlns:p14="http://schemas.microsoft.com/office/powerpoint/2010/main" val="239267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 Large Pic | Title | Conten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4836FDB-07FB-12CD-4D60-24AC22D4AB6B}"/>
              </a:ext>
            </a:extLst>
          </p:cNvPr>
          <p:cNvSpPr>
            <a:spLocks noGrp="1"/>
          </p:cNvSpPr>
          <p:nvPr>
            <p:ph type="pic" sz="quarter" idx="10" hasCustomPrompt="1"/>
          </p:nvPr>
        </p:nvSpPr>
        <p:spPr>
          <a:xfrm>
            <a:off x="7315201" y="0"/>
            <a:ext cx="7315200" cy="8229600"/>
          </a:xfrm>
          <a:solidFill>
            <a:schemeClr val="tx2"/>
          </a:solidFill>
        </p:spPr>
        <p:txBody>
          <a:bodyPr lIns="2468880" tIns="1371600" rIns="2468880"/>
          <a:lstStyle>
            <a:lvl1pPr algn="ctr">
              <a:lnSpc>
                <a:spcPct val="100000"/>
              </a:lnSpc>
              <a:defRPr>
                <a:solidFill>
                  <a:schemeClr val="bg1"/>
                </a:solidFill>
                <a:latin typeface="+mn-lt"/>
              </a:defRPr>
            </a:lvl1pPr>
          </a:lstStyle>
          <a:p>
            <a:pPr algn="ctr"/>
            <a:r>
              <a:rPr lang="en-US" dirty="0"/>
              <a:t>8in x 9in photo area click to add photo</a:t>
            </a:r>
          </a:p>
        </p:txBody>
      </p:sp>
      <p:sp>
        <p:nvSpPr>
          <p:cNvPr id="3" name="Content Placeholder"/>
          <p:cNvSpPr>
            <a:spLocks noGrp="1"/>
          </p:cNvSpPr>
          <p:nvPr>
            <p:ph idx="1" hasCustomPrompt="1"/>
          </p:nvPr>
        </p:nvSpPr>
        <p:spPr>
          <a:xfrm>
            <a:off x="457200" y="2019300"/>
            <a:ext cx="6400800" cy="5524500"/>
          </a:xfrm>
        </p:spPr>
        <p:txBody>
          <a:bodyPr anchor="t" anchorCtr="0"/>
          <a:lstStyle>
            <a:lvl1pPr>
              <a:spcBef>
                <a:spcPts val="0"/>
              </a:spcBef>
              <a:spcAft>
                <a:spcPts val="2000"/>
              </a:spcAft>
              <a:defRPr/>
            </a:lvl1pPr>
            <a:lvl2pPr>
              <a:spcBef>
                <a:spcPts val="0"/>
              </a:spcBef>
              <a:spcAft>
                <a:spcPts val="1000"/>
              </a:spcAft>
              <a:defRPr/>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a:extLst>
              <a:ext uri="{FF2B5EF4-FFF2-40B4-BE49-F238E27FC236}">
                <a16:creationId xmlns:a16="http://schemas.microsoft.com/office/drawing/2014/main" id="{407A0705-B14E-23D6-A0ED-7D3044380A98}"/>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
        <p:nvSpPr>
          <p:cNvPr id="6" name="Title">
            <a:extLst>
              <a:ext uri="{FF2B5EF4-FFF2-40B4-BE49-F238E27FC236}">
                <a16:creationId xmlns:a16="http://schemas.microsoft.com/office/drawing/2014/main" id="{1784AA45-E03D-7293-D1D0-FCA808D5DC4E}"/>
              </a:ext>
            </a:extLst>
          </p:cNvPr>
          <p:cNvSpPr>
            <a:spLocks noGrp="1"/>
          </p:cNvSpPr>
          <p:nvPr>
            <p:ph type="title" hasCustomPrompt="1"/>
          </p:nvPr>
        </p:nvSpPr>
        <p:spPr>
          <a:xfrm>
            <a:off x="457200" y="445591"/>
            <a:ext cx="6400800" cy="1200329"/>
          </a:xfrm>
        </p:spPr>
        <p:txBody>
          <a:bodyPr/>
          <a:lstStyle>
            <a:lvl1pPr>
              <a:defRPr/>
            </a:lvl1pPr>
          </a:lstStyle>
          <a:p>
            <a:r>
              <a:rPr lang="en-US" dirty="0"/>
              <a:t>Click to edit master title style [sentence case]</a:t>
            </a:r>
          </a:p>
        </p:txBody>
      </p:sp>
    </p:spTree>
    <p:extLst>
      <p:ext uri="{BB962C8B-B14F-4D97-AF65-F5344CB8AC3E}">
        <p14:creationId xmlns:p14="http://schemas.microsoft.com/office/powerpoint/2010/main" val="112443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 Pic | Title | Conten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4836FDB-07FB-12CD-4D60-24AC22D4AB6B}"/>
              </a:ext>
            </a:extLst>
          </p:cNvPr>
          <p:cNvSpPr>
            <a:spLocks noGrp="1"/>
          </p:cNvSpPr>
          <p:nvPr>
            <p:ph type="pic" sz="quarter" idx="10" hasCustomPrompt="1"/>
          </p:nvPr>
        </p:nvSpPr>
        <p:spPr>
          <a:xfrm>
            <a:off x="0" y="0"/>
            <a:ext cx="5494337" cy="8229600"/>
          </a:xfrm>
          <a:solidFill>
            <a:schemeClr val="tx2"/>
          </a:solidFill>
        </p:spPr>
        <p:txBody>
          <a:bodyPr lIns="1463040" tIns="1371600" rIns="1554480"/>
          <a:lstStyle>
            <a:lvl1pPr algn="ctr">
              <a:lnSpc>
                <a:spcPct val="100000"/>
              </a:lnSpc>
              <a:defRPr>
                <a:solidFill>
                  <a:schemeClr val="bg1"/>
                </a:solidFill>
                <a:latin typeface="+mn-lt"/>
              </a:defRPr>
            </a:lvl1pPr>
          </a:lstStyle>
          <a:p>
            <a:pPr algn="ctr"/>
            <a:r>
              <a:rPr lang="en-US" dirty="0"/>
              <a:t>6in x 9in photo area click to add photo</a:t>
            </a:r>
          </a:p>
        </p:txBody>
      </p:sp>
      <p:sp>
        <p:nvSpPr>
          <p:cNvPr id="3" name="Content Placeholder"/>
          <p:cNvSpPr>
            <a:spLocks noGrp="1"/>
          </p:cNvSpPr>
          <p:nvPr>
            <p:ph idx="1" hasCustomPrompt="1"/>
          </p:nvPr>
        </p:nvSpPr>
        <p:spPr>
          <a:xfrm>
            <a:off x="5952230" y="2019300"/>
            <a:ext cx="8220970" cy="5587492"/>
          </a:xfrm>
        </p:spPr>
        <p:txBody>
          <a:bodyPr anchor="t" anchorCtr="0"/>
          <a:lstStyle>
            <a:lvl1pPr>
              <a:spcBef>
                <a:spcPts val="0"/>
              </a:spcBef>
              <a:spcAft>
                <a:spcPts val="2000"/>
              </a:spcAft>
              <a:defRPr/>
            </a:lvl1pPr>
            <a:lvl2pPr>
              <a:spcBef>
                <a:spcPts val="0"/>
              </a:spcBef>
              <a:spcAft>
                <a:spcPts val="1000"/>
              </a:spcAft>
              <a:defRPr/>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a:extLst>
              <a:ext uri="{FF2B5EF4-FFF2-40B4-BE49-F238E27FC236}">
                <a16:creationId xmlns:a16="http://schemas.microsoft.com/office/drawing/2014/main" id="{407A0705-B14E-23D6-A0ED-7D3044380A98}"/>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
        <p:nvSpPr>
          <p:cNvPr id="6" name="Title">
            <a:extLst>
              <a:ext uri="{FF2B5EF4-FFF2-40B4-BE49-F238E27FC236}">
                <a16:creationId xmlns:a16="http://schemas.microsoft.com/office/drawing/2014/main" id="{F5C5FC0F-4686-D06B-F858-1AD1AED7CA7F}"/>
              </a:ext>
            </a:extLst>
          </p:cNvPr>
          <p:cNvSpPr>
            <a:spLocks noGrp="1"/>
          </p:cNvSpPr>
          <p:nvPr>
            <p:ph type="title" hasCustomPrompt="1"/>
          </p:nvPr>
        </p:nvSpPr>
        <p:spPr>
          <a:xfrm>
            <a:off x="5952230" y="445591"/>
            <a:ext cx="7191768" cy="1200329"/>
          </a:xfrm>
        </p:spPr>
        <p:txBody>
          <a:bodyPr/>
          <a:lstStyle>
            <a:lvl1pPr>
              <a:defRPr/>
            </a:lvl1pPr>
          </a:lstStyle>
          <a:p>
            <a:r>
              <a:rPr lang="en-US" dirty="0"/>
              <a:t>Click to edit master title style [sentence case]</a:t>
            </a:r>
          </a:p>
        </p:txBody>
      </p:sp>
    </p:spTree>
    <p:extLst>
      <p:ext uri="{BB962C8B-B14F-4D97-AF65-F5344CB8AC3E}">
        <p14:creationId xmlns:p14="http://schemas.microsoft.com/office/powerpoint/2010/main" val="3340914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 Large Pic | Title | Conten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4836FDB-07FB-12CD-4D60-24AC22D4AB6B}"/>
              </a:ext>
            </a:extLst>
          </p:cNvPr>
          <p:cNvSpPr>
            <a:spLocks noGrp="1"/>
          </p:cNvSpPr>
          <p:nvPr>
            <p:ph type="pic" sz="quarter" idx="10" hasCustomPrompt="1"/>
          </p:nvPr>
        </p:nvSpPr>
        <p:spPr>
          <a:xfrm>
            <a:off x="0" y="0"/>
            <a:ext cx="7315200" cy="8229600"/>
          </a:xfrm>
          <a:solidFill>
            <a:schemeClr val="tx2"/>
          </a:solidFill>
        </p:spPr>
        <p:txBody>
          <a:bodyPr lIns="2468880" tIns="1371600" rIns="2468880"/>
          <a:lstStyle>
            <a:lvl1pPr algn="ctr">
              <a:lnSpc>
                <a:spcPct val="100000"/>
              </a:lnSpc>
              <a:defRPr>
                <a:solidFill>
                  <a:schemeClr val="bg1"/>
                </a:solidFill>
                <a:latin typeface="+mn-lt"/>
              </a:defRPr>
            </a:lvl1pPr>
          </a:lstStyle>
          <a:p>
            <a:pPr algn="ctr"/>
            <a:r>
              <a:rPr lang="en-US" dirty="0"/>
              <a:t>8in x 9in photo area click to add photo</a:t>
            </a:r>
          </a:p>
        </p:txBody>
      </p:sp>
      <p:sp>
        <p:nvSpPr>
          <p:cNvPr id="2" name="Slide Number">
            <a:extLst>
              <a:ext uri="{FF2B5EF4-FFF2-40B4-BE49-F238E27FC236}">
                <a16:creationId xmlns:a16="http://schemas.microsoft.com/office/drawing/2014/main" id="{407A0705-B14E-23D6-A0ED-7D3044380A98}"/>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
        <p:nvSpPr>
          <p:cNvPr id="5" name="Content Placeholder">
            <a:extLst>
              <a:ext uri="{FF2B5EF4-FFF2-40B4-BE49-F238E27FC236}">
                <a16:creationId xmlns:a16="http://schemas.microsoft.com/office/drawing/2014/main" id="{3AA2BC10-9E77-C676-AD80-4B4AAD14C9F2}"/>
              </a:ext>
            </a:extLst>
          </p:cNvPr>
          <p:cNvSpPr>
            <a:spLocks noGrp="1"/>
          </p:cNvSpPr>
          <p:nvPr>
            <p:ph idx="1" hasCustomPrompt="1"/>
          </p:nvPr>
        </p:nvSpPr>
        <p:spPr>
          <a:xfrm>
            <a:off x="7772400" y="2019300"/>
            <a:ext cx="6400800" cy="5587492"/>
          </a:xfrm>
        </p:spPr>
        <p:txBody>
          <a:bodyPr anchor="t" anchorCtr="0"/>
          <a:lstStyle>
            <a:lvl1pPr>
              <a:spcBef>
                <a:spcPts val="0"/>
              </a:spcBef>
              <a:spcAft>
                <a:spcPts val="2000"/>
              </a:spcAft>
              <a:defRPr/>
            </a:lvl1pPr>
            <a:lvl2pPr>
              <a:spcBef>
                <a:spcPts val="0"/>
              </a:spcBef>
              <a:spcAft>
                <a:spcPts val="1000"/>
              </a:spcAft>
              <a:defRPr/>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a:extLst>
              <a:ext uri="{FF2B5EF4-FFF2-40B4-BE49-F238E27FC236}">
                <a16:creationId xmlns:a16="http://schemas.microsoft.com/office/drawing/2014/main" id="{AAF50210-1EF0-61AD-E728-3700F61651BE}"/>
              </a:ext>
            </a:extLst>
          </p:cNvPr>
          <p:cNvSpPr>
            <a:spLocks noGrp="1"/>
          </p:cNvSpPr>
          <p:nvPr>
            <p:ph type="title" hasCustomPrompt="1"/>
          </p:nvPr>
        </p:nvSpPr>
        <p:spPr>
          <a:xfrm>
            <a:off x="7772400" y="445591"/>
            <a:ext cx="5371598" cy="1200329"/>
          </a:xfrm>
        </p:spPr>
        <p:txBody>
          <a:bodyPr/>
          <a:lstStyle>
            <a:lvl1pPr>
              <a:defRPr/>
            </a:lvl1pPr>
          </a:lstStyle>
          <a:p>
            <a:r>
              <a:rPr lang="en-US" dirty="0"/>
              <a:t>Click to edit master title style [sentence case]</a:t>
            </a:r>
          </a:p>
        </p:txBody>
      </p:sp>
    </p:spTree>
    <p:extLst>
      <p:ext uri="{BB962C8B-B14F-4D97-AF65-F5344CB8AC3E}">
        <p14:creationId xmlns:p14="http://schemas.microsoft.com/office/powerpoint/2010/main" val="3415969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9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AT">
    <p:spTree>
      <p:nvGrpSpPr>
        <p:cNvPr id="1" name=""/>
        <p:cNvGrpSpPr/>
        <p:nvPr/>
      </p:nvGrpSpPr>
      <p:grpSpPr>
        <a:xfrm>
          <a:off x="0" y="0"/>
          <a:ext cx="0" cy="0"/>
          <a:chOff x="0" y="0"/>
          <a:chExt cx="0" cy="0"/>
        </a:xfrm>
      </p:grpSpPr>
      <p:sp>
        <p:nvSpPr>
          <p:cNvPr id="4" name="GM Brand Gradient Bar">
            <a:extLst>
              <a:ext uri="{FF2B5EF4-FFF2-40B4-BE49-F238E27FC236}">
                <a16:creationId xmlns:a16="http://schemas.microsoft.com/office/drawing/2014/main" id="{94F5375B-CD6A-54E6-97D9-4BCE68572310}"/>
              </a:ext>
            </a:extLst>
          </p:cNvPr>
          <p:cNvSpPr/>
          <p:nvPr userDrawn="1"/>
        </p:nvSpPr>
        <p:spPr>
          <a:xfrm>
            <a:off x="4572000" y="4722777"/>
            <a:ext cx="5486400" cy="73152"/>
          </a:xfrm>
          <a:prstGeom prst="rect">
            <a:avLst/>
          </a:prstGeom>
          <a:gradFill>
            <a:gsLst>
              <a:gs pos="0">
                <a:schemeClr val="accent1"/>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608" dirty="0"/>
          </a:p>
        </p:txBody>
      </p:sp>
      <p:sp>
        <p:nvSpPr>
          <p:cNvPr id="6" name="Sub-Text Placeholder">
            <a:extLst>
              <a:ext uri="{FF2B5EF4-FFF2-40B4-BE49-F238E27FC236}">
                <a16:creationId xmlns:a16="http://schemas.microsoft.com/office/drawing/2014/main" id="{B2CD683B-B864-4DC1-ABAB-262BA4CFD2F3}"/>
              </a:ext>
            </a:extLst>
          </p:cNvPr>
          <p:cNvSpPr>
            <a:spLocks noGrp="1"/>
          </p:cNvSpPr>
          <p:nvPr>
            <p:ph type="body" sz="quarter" idx="10" hasCustomPrompt="1"/>
          </p:nvPr>
        </p:nvSpPr>
        <p:spPr>
          <a:xfrm>
            <a:off x="914400" y="5055616"/>
            <a:ext cx="12801600" cy="457200"/>
          </a:xfrm>
        </p:spPr>
        <p:txBody>
          <a:bodyPr/>
          <a:lstStyle>
            <a:lvl1pPr algn="ctr">
              <a:defRPr sz="2400" spc="400" baseline="0">
                <a:solidFill>
                  <a:schemeClr val="accent1"/>
                </a:solidFill>
                <a:latin typeface="+mj-lt"/>
              </a:defRPr>
            </a:lvl1pPr>
            <a:lvl2pPr marL="0" indent="0">
              <a:buNone/>
              <a:defRPr/>
            </a:lvl2pPr>
          </a:lstStyle>
          <a:p>
            <a:pPr lvl="0"/>
            <a:r>
              <a:rPr lang="en-US" dirty="0"/>
              <a:t>Click to edit master text styles</a:t>
            </a:r>
          </a:p>
        </p:txBody>
      </p:sp>
      <p:sp>
        <p:nvSpPr>
          <p:cNvPr id="2" name="Title"/>
          <p:cNvSpPr>
            <a:spLocks noGrp="1"/>
          </p:cNvSpPr>
          <p:nvPr>
            <p:ph type="title" hasCustomPrompt="1"/>
          </p:nvPr>
        </p:nvSpPr>
        <p:spPr>
          <a:xfrm>
            <a:off x="914400" y="3398214"/>
            <a:ext cx="12801600" cy="1061829"/>
          </a:xfrm>
        </p:spPr>
        <p:txBody>
          <a:bodyPr/>
          <a:lstStyle>
            <a:lvl1pPr algn="ctr">
              <a:defRPr sz="7000"/>
            </a:lvl1pPr>
          </a:lstStyle>
          <a:p>
            <a:r>
              <a:rPr lang="en-US" dirty="0"/>
              <a:t>Click to edit master title style</a:t>
            </a:r>
          </a:p>
        </p:txBody>
      </p:sp>
      <p:sp>
        <p:nvSpPr>
          <p:cNvPr id="3" name="Slide Number">
            <a:extLst>
              <a:ext uri="{FF2B5EF4-FFF2-40B4-BE49-F238E27FC236}">
                <a16:creationId xmlns:a16="http://schemas.microsoft.com/office/drawing/2014/main" id="{881FDB41-C3E6-F385-A139-7F464F627EA9}"/>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Tree>
    <p:extLst>
      <p:ext uri="{BB962C8B-B14F-4D97-AF65-F5344CB8AC3E}">
        <p14:creationId xmlns:p14="http://schemas.microsoft.com/office/powerpoint/2010/main" val="385579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AT-Blue">
    <p:bg>
      <p:bgPr>
        <a:solidFill>
          <a:schemeClr val="accent1"/>
        </a:solidFill>
        <a:effectLst/>
      </p:bgPr>
    </p:bg>
    <p:spTree>
      <p:nvGrpSpPr>
        <p:cNvPr id="1" name=""/>
        <p:cNvGrpSpPr/>
        <p:nvPr/>
      </p:nvGrpSpPr>
      <p:grpSpPr>
        <a:xfrm>
          <a:off x="0" y="0"/>
          <a:ext cx="0" cy="0"/>
          <a:chOff x="0" y="0"/>
          <a:chExt cx="0" cy="0"/>
        </a:xfrm>
      </p:grpSpPr>
      <p:pic>
        <p:nvPicPr>
          <p:cNvPr id="5" name="GM_Gradient_1080.jpg" descr="GM_Gradient_1080.jpg">
            <a:extLst>
              <a:ext uri="{FF2B5EF4-FFF2-40B4-BE49-F238E27FC236}">
                <a16:creationId xmlns:a16="http://schemas.microsoft.com/office/drawing/2014/main" id="{7A4413A6-C61C-6989-BFBE-95AC4110375B}"/>
              </a:ext>
            </a:extLst>
          </p:cNvPr>
          <p:cNvPicPr>
            <a:picLocks noChangeAspect="1"/>
          </p:cNvPicPr>
          <p:nvPr userDrawn="1"/>
        </p:nvPicPr>
        <p:blipFill>
          <a:blip r:embed="rId2"/>
          <a:stretch>
            <a:fillRect/>
          </a:stretch>
        </p:blipFill>
        <p:spPr>
          <a:xfrm>
            <a:off x="0" y="0"/>
            <a:ext cx="14630400" cy="8229600"/>
          </a:xfrm>
          <a:prstGeom prst="rect">
            <a:avLst/>
          </a:prstGeom>
          <a:ln w="3175">
            <a:miter lim="400000"/>
          </a:ln>
        </p:spPr>
      </p:pic>
      <p:sp>
        <p:nvSpPr>
          <p:cNvPr id="6" name="Sub-Text Placeholder">
            <a:extLst>
              <a:ext uri="{FF2B5EF4-FFF2-40B4-BE49-F238E27FC236}">
                <a16:creationId xmlns:a16="http://schemas.microsoft.com/office/drawing/2014/main" id="{B2CD683B-B864-4DC1-ABAB-262BA4CFD2F3}"/>
              </a:ext>
            </a:extLst>
          </p:cNvPr>
          <p:cNvSpPr>
            <a:spLocks noGrp="1"/>
          </p:cNvSpPr>
          <p:nvPr>
            <p:ph type="body" sz="quarter" idx="10" hasCustomPrompt="1"/>
          </p:nvPr>
        </p:nvSpPr>
        <p:spPr>
          <a:xfrm>
            <a:off x="914400" y="5055616"/>
            <a:ext cx="12801600" cy="457200"/>
          </a:xfrm>
        </p:spPr>
        <p:txBody>
          <a:bodyPr/>
          <a:lstStyle>
            <a:lvl1pPr algn="ctr">
              <a:defRPr sz="2400" spc="400" baseline="0">
                <a:solidFill>
                  <a:schemeClr val="bg1"/>
                </a:solidFill>
                <a:latin typeface="+mj-lt"/>
              </a:defRPr>
            </a:lvl1pPr>
            <a:lvl2pPr marL="0" indent="0">
              <a:buNone/>
              <a:defRPr/>
            </a:lvl2pPr>
          </a:lstStyle>
          <a:p>
            <a:pPr lvl="0"/>
            <a:r>
              <a:rPr lang="en-US" dirty="0"/>
              <a:t>Click to edit master text styles</a:t>
            </a:r>
          </a:p>
        </p:txBody>
      </p:sp>
      <p:sp>
        <p:nvSpPr>
          <p:cNvPr id="2" name="Title"/>
          <p:cNvSpPr>
            <a:spLocks noGrp="1"/>
          </p:cNvSpPr>
          <p:nvPr>
            <p:ph type="title" hasCustomPrompt="1"/>
          </p:nvPr>
        </p:nvSpPr>
        <p:spPr>
          <a:xfrm>
            <a:off x="914400" y="3398214"/>
            <a:ext cx="12801600" cy="1061829"/>
          </a:xfrm>
        </p:spPr>
        <p:txBody>
          <a:bodyPr/>
          <a:lstStyle>
            <a:lvl1pPr algn="ctr">
              <a:defRPr sz="7000">
                <a:solidFill>
                  <a:schemeClr val="bg1"/>
                </a:solidFill>
              </a:defRPr>
            </a:lvl1pPr>
          </a:lstStyle>
          <a:p>
            <a:r>
              <a:rPr lang="en-US" dirty="0"/>
              <a:t>Click to edit master title style</a:t>
            </a:r>
          </a:p>
        </p:txBody>
      </p:sp>
      <p:sp>
        <p:nvSpPr>
          <p:cNvPr id="4" name="Slide Number">
            <a:extLst>
              <a:ext uri="{FF2B5EF4-FFF2-40B4-BE49-F238E27FC236}">
                <a16:creationId xmlns:a16="http://schemas.microsoft.com/office/drawing/2014/main" id="{1CAF3251-3A27-B9F1-5E15-CFCAE89A9FAD}"/>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bg1"/>
                </a:solidFill>
              </a:defRPr>
            </a:lvl1pPr>
          </a:lstStyle>
          <a:p>
            <a:fld id="{0FD94AA7-D7F4-4BEF-9F14-0C8873286CD1}" type="slidenum">
              <a:rPr lang="en-US" smtClean="0"/>
              <a:pPr/>
              <a:t>‹#›</a:t>
            </a:fld>
            <a:endParaRPr lang="en-US" dirty="0"/>
          </a:p>
        </p:txBody>
      </p:sp>
      <p:cxnSp>
        <p:nvCxnSpPr>
          <p:cNvPr id="10" name="Straight Connector 9">
            <a:extLst>
              <a:ext uri="{FF2B5EF4-FFF2-40B4-BE49-F238E27FC236}">
                <a16:creationId xmlns:a16="http://schemas.microsoft.com/office/drawing/2014/main" id="{92406882-41BF-29C9-42AD-1618FC42A6DB}"/>
              </a:ext>
              <a:ext uri="{C183D7F6-B498-43B3-948B-1728B52AA6E4}">
                <adec:decorative xmlns:adec="http://schemas.microsoft.com/office/drawing/2017/decorative" val="1"/>
              </a:ext>
            </a:extLst>
          </p:cNvPr>
          <p:cNvCxnSpPr>
            <a:cxnSpLocks/>
          </p:cNvCxnSpPr>
          <p:nvPr userDrawn="1"/>
        </p:nvCxnSpPr>
        <p:spPr bwMode="gray">
          <a:xfrm flipH="1">
            <a:off x="4562225" y="4757829"/>
            <a:ext cx="550595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GM_Outlined_OneColor_Brandmark_White_RGB-clearspace-1K.png" descr="GM_Outlined_OneColor_Brandmark_White_RGB-clearspace-1K.png">
            <a:extLst>
              <a:ext uri="{FF2B5EF4-FFF2-40B4-BE49-F238E27FC236}">
                <a16:creationId xmlns:a16="http://schemas.microsoft.com/office/drawing/2014/main" id="{5D52ABD9-EFB8-D7BB-2715-776C736E0B60}"/>
              </a:ext>
            </a:extLst>
          </p:cNvPr>
          <p:cNvPicPr>
            <a:picLocks noChangeAspect="1"/>
          </p:cNvPicPr>
          <p:nvPr userDrawn="1"/>
        </p:nvPicPr>
        <p:blipFill>
          <a:blip r:embed="rId3"/>
          <a:stretch>
            <a:fillRect/>
          </a:stretch>
        </p:blipFill>
        <p:spPr>
          <a:xfrm>
            <a:off x="13143998" y="104775"/>
            <a:ext cx="1371600" cy="1371600"/>
          </a:xfrm>
          <a:prstGeom prst="rect">
            <a:avLst/>
          </a:prstGeom>
          <a:ln w="12700">
            <a:miter lim="400000"/>
          </a:ln>
        </p:spPr>
      </p:pic>
      <p:pic>
        <p:nvPicPr>
          <p:cNvPr id="8" name="GM_RestrictedUse_Wordmark_White_RGB-clearspace-1K.png" descr="GM_RestrictedUse_Wordmark_White_RGB-clearspace-1K.png">
            <a:extLst>
              <a:ext uri="{FF2B5EF4-FFF2-40B4-BE49-F238E27FC236}">
                <a16:creationId xmlns:a16="http://schemas.microsoft.com/office/drawing/2014/main" id="{9EB11AD0-4248-C9F1-1B9F-2906173A09EB}"/>
              </a:ext>
            </a:extLst>
          </p:cNvPr>
          <p:cNvPicPr>
            <a:picLocks noChangeAspect="1"/>
          </p:cNvPicPr>
          <p:nvPr userDrawn="1"/>
        </p:nvPicPr>
        <p:blipFill>
          <a:blip r:embed="rId4"/>
          <a:stretch>
            <a:fillRect/>
          </a:stretch>
        </p:blipFill>
        <p:spPr>
          <a:xfrm>
            <a:off x="333375" y="7578129"/>
            <a:ext cx="1463040" cy="362834"/>
          </a:xfrm>
          <a:prstGeom prst="rect">
            <a:avLst/>
          </a:prstGeom>
          <a:ln w="12700">
            <a:miter lim="400000"/>
          </a:ln>
        </p:spPr>
      </p:pic>
    </p:spTree>
    <p:extLst>
      <p:ext uri="{BB962C8B-B14F-4D97-AF65-F5344CB8AC3E}">
        <p14:creationId xmlns:p14="http://schemas.microsoft.com/office/powerpoint/2010/main" val="1860704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a:extLst>
              <a:ext uri="{FF2B5EF4-FFF2-40B4-BE49-F238E27FC236}">
                <a16:creationId xmlns:a16="http://schemas.microsoft.com/office/drawing/2014/main" id="{46C0CE57-4DC9-9BD5-97EB-6B4C7ADC2899}"/>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Tree>
    <p:extLst>
      <p:ext uri="{BB962C8B-B14F-4D97-AF65-F5344CB8AC3E}">
        <p14:creationId xmlns:p14="http://schemas.microsoft.com/office/powerpoint/2010/main" val="925687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ure_Blank">
    <p:spTree>
      <p:nvGrpSpPr>
        <p:cNvPr id="1" name=""/>
        <p:cNvGrpSpPr/>
        <p:nvPr/>
      </p:nvGrpSpPr>
      <p:grpSpPr>
        <a:xfrm>
          <a:off x="0" y="0"/>
          <a:ext cx="0" cy="0"/>
          <a:chOff x="0" y="0"/>
          <a:chExt cx="0" cy="0"/>
        </a:xfrm>
      </p:grpSpPr>
      <p:sp>
        <p:nvSpPr>
          <p:cNvPr id="2" name="Slide Number">
            <a:extLst>
              <a:ext uri="{FF2B5EF4-FFF2-40B4-BE49-F238E27FC236}">
                <a16:creationId xmlns:a16="http://schemas.microsoft.com/office/drawing/2014/main" id="{07BEA92C-9AE5-D121-FA02-D5464B04FB24}"/>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Tree>
    <p:extLst>
      <p:ext uri="{BB962C8B-B14F-4D97-AF65-F5344CB8AC3E}">
        <p14:creationId xmlns:p14="http://schemas.microsoft.com/office/powerpoint/2010/main" val="255738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Large Photo">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8A9E243-5D44-7DCC-FC1A-67D6D8C820FC}"/>
              </a:ext>
            </a:extLst>
          </p:cNvPr>
          <p:cNvSpPr>
            <a:spLocks noGrp="1"/>
          </p:cNvSpPr>
          <p:nvPr>
            <p:ph type="pic" sz="quarter" idx="11"/>
          </p:nvPr>
        </p:nvSpPr>
        <p:spPr>
          <a:xfrm>
            <a:off x="0" y="0"/>
            <a:ext cx="14630400" cy="5475427"/>
          </a:xfrm>
          <a:prstGeom prst="rect">
            <a:avLst/>
          </a:prstGeom>
          <a:solidFill>
            <a:schemeClr val="tx2"/>
          </a:solidFill>
          <a:ln>
            <a:noFill/>
          </a:ln>
        </p:spPr>
        <p:txBody>
          <a:bodyPr lIns="91440" tIns="1280160"/>
          <a:lstStyle>
            <a:lvl1pPr marL="0" indent="0" algn="ctr">
              <a:buNone/>
              <a:defRPr>
                <a:solidFill>
                  <a:schemeClr val="bg1"/>
                </a:solidFill>
                <a:latin typeface="+mn-lt"/>
              </a:defRPr>
            </a:lvl1pPr>
          </a:lstStyle>
          <a:p>
            <a:endParaRPr lang="en-US" dirty="0"/>
          </a:p>
        </p:txBody>
      </p:sp>
      <p:sp>
        <p:nvSpPr>
          <p:cNvPr id="3" name="Text Placeholder 2"/>
          <p:cNvSpPr>
            <a:spLocks noGrp="1"/>
          </p:cNvSpPr>
          <p:nvPr>
            <p:ph type="body" idx="1" hasCustomPrompt="1"/>
          </p:nvPr>
        </p:nvSpPr>
        <p:spPr>
          <a:xfrm>
            <a:off x="753465" y="6441034"/>
            <a:ext cx="13419735" cy="640080"/>
          </a:xfrm>
        </p:spPr>
        <p:txBody>
          <a:bodyPr rIns="0"/>
          <a:lstStyle>
            <a:lvl1pPr marL="0" indent="0" algn="l">
              <a:spcBef>
                <a:spcPts val="0"/>
              </a:spcBef>
              <a:buNone/>
              <a:defRPr lang="en-US" sz="2400" b="0" i="0" dirty="0">
                <a:solidFill>
                  <a:schemeClr val="tx1"/>
                </a:solidFill>
                <a:latin typeface="Overpass" pitchFamily="2" charset="77"/>
              </a:defRPr>
            </a:lvl1pPr>
            <a:lvl2pPr marL="548627" indent="0">
              <a:buNone/>
              <a:defRPr sz="2400">
                <a:solidFill>
                  <a:schemeClr val="tx1">
                    <a:tint val="75000"/>
                  </a:schemeClr>
                </a:solidFill>
              </a:defRPr>
            </a:lvl2pPr>
            <a:lvl3pPr marL="1097252" indent="0">
              <a:buNone/>
              <a:defRPr sz="2160">
                <a:solidFill>
                  <a:schemeClr val="tx1">
                    <a:tint val="75000"/>
                  </a:schemeClr>
                </a:solidFill>
              </a:defRPr>
            </a:lvl3pPr>
            <a:lvl4pPr marL="1645879" indent="0">
              <a:buNone/>
              <a:defRPr sz="1920">
                <a:solidFill>
                  <a:schemeClr val="tx1">
                    <a:tint val="75000"/>
                  </a:schemeClr>
                </a:solidFill>
              </a:defRPr>
            </a:lvl4pPr>
            <a:lvl5pPr marL="2194505" indent="0">
              <a:buNone/>
              <a:defRPr sz="1920">
                <a:solidFill>
                  <a:schemeClr val="tx1">
                    <a:tint val="75000"/>
                  </a:schemeClr>
                </a:solidFill>
              </a:defRPr>
            </a:lvl5pPr>
            <a:lvl6pPr marL="2743132" indent="0">
              <a:buNone/>
              <a:defRPr sz="1920">
                <a:solidFill>
                  <a:schemeClr val="tx1">
                    <a:tint val="75000"/>
                  </a:schemeClr>
                </a:solidFill>
              </a:defRPr>
            </a:lvl6pPr>
            <a:lvl7pPr marL="3291757" indent="0">
              <a:buNone/>
              <a:defRPr sz="1920">
                <a:solidFill>
                  <a:schemeClr val="tx1">
                    <a:tint val="75000"/>
                  </a:schemeClr>
                </a:solidFill>
              </a:defRPr>
            </a:lvl7pPr>
            <a:lvl8pPr marL="3840384" indent="0">
              <a:buNone/>
              <a:defRPr sz="1920">
                <a:solidFill>
                  <a:schemeClr val="tx1">
                    <a:tint val="75000"/>
                  </a:schemeClr>
                </a:solidFill>
              </a:defRPr>
            </a:lvl8pPr>
            <a:lvl9pPr marL="4389011" indent="0">
              <a:buNone/>
              <a:defRPr sz="1920">
                <a:solidFill>
                  <a:schemeClr val="tx1">
                    <a:tint val="75000"/>
                  </a:schemeClr>
                </a:solidFill>
              </a:defRPr>
            </a:lvl9pPr>
          </a:lstStyle>
          <a:p>
            <a:pPr lvl="0"/>
            <a:r>
              <a:rPr lang="en-US" dirty="0"/>
              <a:t>Speaker Name, Title</a:t>
            </a:r>
          </a:p>
        </p:txBody>
      </p:sp>
      <p:sp>
        <p:nvSpPr>
          <p:cNvPr id="2" name="Title 1"/>
          <p:cNvSpPr>
            <a:spLocks noGrp="1"/>
          </p:cNvSpPr>
          <p:nvPr>
            <p:ph type="title" hasCustomPrompt="1"/>
          </p:nvPr>
        </p:nvSpPr>
        <p:spPr>
          <a:xfrm>
            <a:off x="753466" y="5947258"/>
            <a:ext cx="13419736" cy="557717"/>
          </a:xfrm>
        </p:spPr>
        <p:txBody>
          <a:bodyPr anchor="t" anchorCtr="0"/>
          <a:lstStyle>
            <a:lvl1pPr algn="l">
              <a:defRPr sz="3360">
                <a:solidFill>
                  <a:schemeClr val="tx1"/>
                </a:solidFill>
              </a:defRPr>
            </a:lvl1pPr>
          </a:lstStyle>
          <a:p>
            <a:r>
              <a:rPr lang="en-US" dirty="0"/>
              <a:t>Subject title [sentence case]</a:t>
            </a:r>
          </a:p>
        </p:txBody>
      </p:sp>
      <p:sp>
        <p:nvSpPr>
          <p:cNvPr id="4" name="Slide Number">
            <a:extLst>
              <a:ext uri="{FF2B5EF4-FFF2-40B4-BE49-F238E27FC236}">
                <a16:creationId xmlns:a16="http://schemas.microsoft.com/office/drawing/2014/main" id="{27F47998-A3B5-B279-4441-A97392A30BBB}"/>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Tree>
    <p:extLst>
      <p:ext uri="{BB962C8B-B14F-4D97-AF65-F5344CB8AC3E}">
        <p14:creationId xmlns:p14="http://schemas.microsoft.com/office/powerpoint/2010/main" val="2707092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Ctr 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9625E-C408-0FEF-E8C1-7D6F6A737AB6}"/>
              </a:ext>
            </a:extLst>
          </p:cNvPr>
          <p:cNvSpPr>
            <a:spLocks noGrp="1"/>
          </p:cNvSpPr>
          <p:nvPr>
            <p:ph type="title"/>
          </p:nvPr>
        </p:nvSpPr>
        <p:spPr/>
        <p:txBody>
          <a:bodyPr/>
          <a:lstStyle>
            <a:lvl1pPr algn="ctr">
              <a:defRPr/>
            </a:lvl1pPr>
          </a:lstStyle>
          <a:p>
            <a:r>
              <a:rPr lang="en-US"/>
              <a:t>Click to edit Master title style</a:t>
            </a:r>
          </a:p>
        </p:txBody>
      </p:sp>
      <p:sp>
        <p:nvSpPr>
          <p:cNvPr id="5" name="Slide Number Placeholder 4">
            <a:extLst>
              <a:ext uri="{FF2B5EF4-FFF2-40B4-BE49-F238E27FC236}">
                <a16:creationId xmlns:a16="http://schemas.microsoft.com/office/drawing/2014/main" id="{615B8738-B3DD-BA26-12DD-8E9EFA8B3C6E}"/>
              </a:ext>
            </a:extLst>
          </p:cNvPr>
          <p:cNvSpPr>
            <a:spLocks noGrp="1"/>
          </p:cNvSpPr>
          <p:nvPr>
            <p:ph type="sldNum" sz="quarter" idx="12"/>
          </p:nvPr>
        </p:nvSpPr>
        <p:spPr/>
        <p:txBody>
          <a:bodyPr/>
          <a:lstStyle/>
          <a:p>
            <a:fld id="{8C1746A8-A169-4F43-AC2C-BFA6DD0422AF}" type="slidenum">
              <a:rPr lang="en-US" smtClean="0"/>
              <a:t>‹#›</a:t>
            </a:fld>
            <a:endParaRPr lang="en-US" dirty="0"/>
          </a:p>
        </p:txBody>
      </p:sp>
    </p:spTree>
    <p:extLst>
      <p:ext uri="{BB962C8B-B14F-4D97-AF65-F5344CB8AC3E}">
        <p14:creationId xmlns:p14="http://schemas.microsoft.com/office/powerpoint/2010/main" val="17063313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lank-black">
    <p:bg>
      <p:bgPr>
        <a:solidFill>
          <a:srgbClr val="000000"/>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0BEEE5D-B186-F55E-85DF-BF71FC13E467}"/>
              </a:ext>
            </a:extLst>
          </p:cNvPr>
          <p:cNvSpPr>
            <a:spLocks noGrp="1"/>
          </p:cNvSpPr>
          <p:nvPr>
            <p:ph type="sldNum" sz="quarter" idx="12"/>
          </p:nvPr>
        </p:nvSpPr>
        <p:spPr/>
        <p:txBody>
          <a:bodyPr/>
          <a:lstStyle>
            <a:lvl1pPr>
              <a:defRPr>
                <a:solidFill>
                  <a:schemeClr val="bg1"/>
                </a:solidFill>
              </a:defRPr>
            </a:lvl1pPr>
          </a:lstStyle>
          <a:p>
            <a:fld id="{8C1746A8-A169-4F43-AC2C-BFA6DD0422AF}" type="slidenum">
              <a:rPr lang="en-US" smtClean="0"/>
              <a:pPr/>
              <a:t>‹#›</a:t>
            </a:fld>
            <a:endParaRPr lang="en-US" dirty="0"/>
          </a:p>
        </p:txBody>
      </p:sp>
      <p:pic>
        <p:nvPicPr>
          <p:cNvPr id="4" name="GM_Outlined_OneColor_Brandmark_White_RGB-clearspace-1K.png" descr="GM_Outlined_OneColor_Brandmark_White_RGB-clearspace-1K.png">
            <a:extLst>
              <a:ext uri="{FF2B5EF4-FFF2-40B4-BE49-F238E27FC236}">
                <a16:creationId xmlns:a16="http://schemas.microsoft.com/office/drawing/2014/main" id="{17253775-B262-BF26-6AAC-6D0C44D22BD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480" y="6964680"/>
            <a:ext cx="1234440" cy="1234440"/>
          </a:xfrm>
          <a:prstGeom prst="rect">
            <a:avLst/>
          </a:prstGeom>
          <a:ln w="12700">
            <a:miter lim="400000"/>
          </a:ln>
        </p:spPr>
      </p:pic>
    </p:spTree>
    <p:extLst>
      <p:ext uri="{BB962C8B-B14F-4D97-AF65-F5344CB8AC3E}">
        <p14:creationId xmlns:p14="http://schemas.microsoft.com/office/powerpoint/2010/main" val="1195119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3" name="Content Placeholder"/>
          <p:cNvSpPr>
            <a:spLocks noGrp="1"/>
          </p:cNvSpPr>
          <p:nvPr>
            <p:ph idx="1" hasCustomPrompt="1"/>
          </p:nvPr>
        </p:nvSpPr>
        <p:spPr/>
        <p:txBody>
          <a:bodyPr/>
          <a:lstStyle>
            <a:lvl1pPr>
              <a:spcBef>
                <a:spcPts val="0"/>
              </a:spcBef>
              <a:spcAft>
                <a:spcPts val="2000"/>
              </a:spcAft>
              <a:defRPr/>
            </a:lvl1pPr>
            <a:lvl2pPr>
              <a:spcBef>
                <a:spcPts val="0"/>
              </a:spcBef>
              <a:spcAft>
                <a:spcPts val="1000"/>
              </a:spcAft>
              <a:defRPr/>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a:t>
            </a:r>
            <a:r>
              <a:rPr lang="en-US" dirty="0" err="1"/>
              <a:t>naster</a:t>
            </a:r>
            <a:r>
              <a:rPr lang="en-US" dirty="0"/>
              <a: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a:extLst>
              <a:ext uri="{FF2B5EF4-FFF2-40B4-BE49-F238E27FC236}">
                <a16:creationId xmlns:a16="http://schemas.microsoft.com/office/drawing/2014/main" id="{ABBBEBA2-F14A-908E-85A8-399EA67BE127}"/>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
        <p:nvSpPr>
          <p:cNvPr id="4" name="Title 3">
            <a:extLst>
              <a:ext uri="{FF2B5EF4-FFF2-40B4-BE49-F238E27FC236}">
                <a16:creationId xmlns:a16="http://schemas.microsoft.com/office/drawing/2014/main" id="{79181E69-F70E-56B8-804F-9DA745090200}"/>
              </a:ext>
            </a:extLst>
          </p:cNvPr>
          <p:cNvSpPr>
            <a:spLocks noGrp="1"/>
          </p:cNvSpPr>
          <p:nvPr>
            <p:ph type="title" hasCustomPrompt="1"/>
          </p:nvPr>
        </p:nvSpPr>
        <p:spPr/>
        <p:txBody>
          <a:bodyPr/>
          <a:lstStyle/>
          <a:p>
            <a:r>
              <a:rPr lang="en-US" dirty="0"/>
              <a:t>Click to edit master title style [sentence case]</a:t>
            </a:r>
          </a:p>
        </p:txBody>
      </p:sp>
    </p:spTree>
    <p:extLst>
      <p:ext uri="{BB962C8B-B14F-4D97-AF65-F5344CB8AC3E}">
        <p14:creationId xmlns:p14="http://schemas.microsoft.com/office/powerpoint/2010/main" val="2125330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2-Conten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5C4653A-F085-453E-9938-11C107356C37}"/>
              </a:ext>
            </a:extLst>
          </p:cNvPr>
          <p:cNvSpPr>
            <a:spLocks noGrp="1"/>
          </p:cNvSpPr>
          <p:nvPr>
            <p:ph sz="quarter" idx="10" hasCustomPrompt="1"/>
          </p:nvPr>
        </p:nvSpPr>
        <p:spPr>
          <a:xfrm>
            <a:off x="7589520" y="1645920"/>
            <a:ext cx="6583680" cy="5943600"/>
          </a:xfrm>
        </p:spPr>
        <p:txBody>
          <a:bodyPr/>
          <a:lstStyle>
            <a:lvl1pPr>
              <a:spcBef>
                <a:spcPts val="0"/>
              </a:spcBef>
              <a:spcAft>
                <a:spcPts val="2000"/>
              </a:spcAft>
              <a:defRPr/>
            </a:lvl1pPr>
            <a:lvl2pPr>
              <a:spcBef>
                <a:spcPts val="0"/>
              </a:spcBef>
              <a:spcAft>
                <a:spcPts val="1000"/>
              </a:spcAft>
              <a:defRPr/>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457200" y="1645920"/>
            <a:ext cx="6583680" cy="5943600"/>
          </a:xfrm>
        </p:spPr>
        <p:txBody>
          <a:bodyPr/>
          <a:lstStyle>
            <a:lvl1pPr>
              <a:spcBef>
                <a:spcPts val="0"/>
              </a:spcBef>
              <a:spcAft>
                <a:spcPts val="2000"/>
              </a:spcAft>
              <a:defRPr/>
            </a:lvl1pPr>
            <a:lvl2pPr>
              <a:spcBef>
                <a:spcPts val="0"/>
              </a:spcBef>
              <a:spcAft>
                <a:spcPts val="1000"/>
              </a:spcAft>
              <a:defRPr/>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cNvSpPr>
            <a:spLocks noGrp="1"/>
          </p:cNvSpPr>
          <p:nvPr>
            <p:ph type="title" hasCustomPrompt="1"/>
          </p:nvPr>
        </p:nvSpPr>
        <p:spPr/>
        <p:txBody>
          <a:bodyPr/>
          <a:lstStyle/>
          <a:p>
            <a:r>
              <a:rPr lang="en-US" dirty="0"/>
              <a:t>Click to edit master title style [sentence case]</a:t>
            </a:r>
          </a:p>
        </p:txBody>
      </p:sp>
      <p:sp>
        <p:nvSpPr>
          <p:cNvPr id="4" name="Slide Number">
            <a:extLst>
              <a:ext uri="{FF2B5EF4-FFF2-40B4-BE49-F238E27FC236}">
                <a16:creationId xmlns:a16="http://schemas.microsoft.com/office/drawing/2014/main" id="{C2618083-0C6E-1B01-AAD2-0D8F7AA4AD9C}"/>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Tree>
    <p:extLst>
      <p:ext uri="{BB962C8B-B14F-4D97-AF65-F5344CB8AC3E}">
        <p14:creationId xmlns:p14="http://schemas.microsoft.com/office/powerpoint/2010/main" val="3976087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Box Photo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edit master title style [sentence case]</a:t>
            </a:r>
          </a:p>
        </p:txBody>
      </p:sp>
      <p:sp>
        <p:nvSpPr>
          <p:cNvPr id="4" name="Slide Number">
            <a:extLst>
              <a:ext uri="{FF2B5EF4-FFF2-40B4-BE49-F238E27FC236}">
                <a16:creationId xmlns:a16="http://schemas.microsoft.com/office/drawing/2014/main" id="{C2618083-0C6E-1B01-AAD2-0D8F7AA4AD9C}"/>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
        <p:nvSpPr>
          <p:cNvPr id="8" name="Rounded Rectangle 26">
            <a:extLst>
              <a:ext uri="{FF2B5EF4-FFF2-40B4-BE49-F238E27FC236}">
                <a16:creationId xmlns:a16="http://schemas.microsoft.com/office/drawing/2014/main" id="{85CF376C-8DEF-E31D-1B63-371952DD3EDA}"/>
              </a:ext>
            </a:extLst>
          </p:cNvPr>
          <p:cNvSpPr/>
          <p:nvPr/>
        </p:nvSpPr>
        <p:spPr>
          <a:xfrm>
            <a:off x="457199" y="2165762"/>
            <a:ext cx="4172465" cy="4235038"/>
          </a:xfrm>
          <a:prstGeom prst="roundRect">
            <a:avLst>
              <a:gd name="adj" fmla="val 10554"/>
            </a:avLst>
          </a:prstGeom>
          <a:solidFill>
            <a:srgbClr val="EAEAEA"/>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a:extLst>
              <a:ext uri="{FF2B5EF4-FFF2-40B4-BE49-F238E27FC236}">
                <a16:creationId xmlns:a16="http://schemas.microsoft.com/office/drawing/2014/main" id="{CA7F552F-AB1A-B048-5502-3C8824D622D4}"/>
              </a:ext>
            </a:extLst>
          </p:cNvPr>
          <p:cNvSpPr>
            <a:spLocks noGrp="1"/>
          </p:cNvSpPr>
          <p:nvPr>
            <p:ph type="pic" sz="quarter" idx="11"/>
          </p:nvPr>
        </p:nvSpPr>
        <p:spPr>
          <a:xfrm>
            <a:off x="457199" y="2165762"/>
            <a:ext cx="4172465" cy="2582955"/>
          </a:xfrm>
          <a:prstGeom prst="round2SameRect">
            <a:avLst/>
          </a:prstGeom>
          <a:solidFill>
            <a:schemeClr val="tx2"/>
          </a:solidFill>
        </p:spPr>
        <p:txBody>
          <a:bodyPr/>
          <a:lstStyle>
            <a:lvl1pPr algn="ctr">
              <a:defRPr>
                <a:solidFill>
                  <a:schemeClr val="bg1"/>
                </a:solidFill>
                <a:latin typeface="+mn-lt"/>
              </a:defRPr>
            </a:lvl1pPr>
          </a:lstStyle>
          <a:p>
            <a:endParaRPr lang="en-US" dirty="0"/>
          </a:p>
        </p:txBody>
      </p:sp>
      <p:sp>
        <p:nvSpPr>
          <p:cNvPr id="11" name="Content Placeholder 2">
            <a:extLst>
              <a:ext uri="{FF2B5EF4-FFF2-40B4-BE49-F238E27FC236}">
                <a16:creationId xmlns:a16="http://schemas.microsoft.com/office/drawing/2014/main" id="{45C4653A-F085-453E-9938-11C107356C37}"/>
              </a:ext>
            </a:extLst>
          </p:cNvPr>
          <p:cNvSpPr>
            <a:spLocks noGrp="1"/>
          </p:cNvSpPr>
          <p:nvPr>
            <p:ph sz="quarter" idx="10" hasCustomPrompt="1"/>
          </p:nvPr>
        </p:nvSpPr>
        <p:spPr>
          <a:xfrm>
            <a:off x="534100" y="4828864"/>
            <a:ext cx="4018663" cy="1376289"/>
          </a:xfrm>
        </p:spPr>
        <p:txBody>
          <a:bodyPr anchor="ctr" anchorCtr="0"/>
          <a:lstStyle>
            <a:lvl1pPr algn="ctr">
              <a:spcBef>
                <a:spcPts val="0"/>
              </a:spcBef>
              <a:spcAft>
                <a:spcPts val="2000"/>
              </a:spcAft>
              <a:defRPr sz="2800"/>
            </a:lvl1pPr>
            <a:lvl2pPr>
              <a:spcBef>
                <a:spcPts val="0"/>
              </a:spcBef>
              <a:spcAft>
                <a:spcPts val="1000"/>
              </a:spcAft>
              <a:defRPr sz="2800"/>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p:txBody>
      </p:sp>
      <p:sp>
        <p:nvSpPr>
          <p:cNvPr id="23" name="Rounded Rectangle 26">
            <a:extLst>
              <a:ext uri="{FF2B5EF4-FFF2-40B4-BE49-F238E27FC236}">
                <a16:creationId xmlns:a16="http://schemas.microsoft.com/office/drawing/2014/main" id="{DE98C80A-C56D-3D8B-D0D0-C6A5EFC4075B}"/>
              </a:ext>
            </a:extLst>
          </p:cNvPr>
          <p:cNvSpPr/>
          <p:nvPr userDrawn="1"/>
        </p:nvSpPr>
        <p:spPr>
          <a:xfrm>
            <a:off x="5228968" y="2165762"/>
            <a:ext cx="4172465" cy="4235038"/>
          </a:xfrm>
          <a:prstGeom prst="roundRect">
            <a:avLst>
              <a:gd name="adj" fmla="val 10554"/>
            </a:avLst>
          </a:prstGeom>
          <a:solidFill>
            <a:srgbClr val="EAEAEA"/>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Picture Placeholder 12">
            <a:extLst>
              <a:ext uri="{FF2B5EF4-FFF2-40B4-BE49-F238E27FC236}">
                <a16:creationId xmlns:a16="http://schemas.microsoft.com/office/drawing/2014/main" id="{AACAF867-B859-E0C1-3D0E-CDC37DE3F306}"/>
              </a:ext>
            </a:extLst>
          </p:cNvPr>
          <p:cNvSpPr>
            <a:spLocks noGrp="1"/>
          </p:cNvSpPr>
          <p:nvPr>
            <p:ph type="pic" sz="quarter" idx="12"/>
          </p:nvPr>
        </p:nvSpPr>
        <p:spPr>
          <a:xfrm>
            <a:off x="5228968" y="2165762"/>
            <a:ext cx="4172465" cy="2582955"/>
          </a:xfrm>
          <a:prstGeom prst="round2SameRect">
            <a:avLst/>
          </a:prstGeom>
          <a:solidFill>
            <a:schemeClr val="tx2"/>
          </a:solidFill>
        </p:spPr>
        <p:txBody>
          <a:bodyPr/>
          <a:lstStyle>
            <a:lvl1pPr algn="ctr">
              <a:defRPr>
                <a:solidFill>
                  <a:schemeClr val="bg1"/>
                </a:solidFill>
                <a:latin typeface="+mn-lt"/>
              </a:defRPr>
            </a:lvl1pPr>
          </a:lstStyle>
          <a:p>
            <a:endParaRPr lang="en-US" dirty="0"/>
          </a:p>
        </p:txBody>
      </p:sp>
      <p:sp>
        <p:nvSpPr>
          <p:cNvPr id="25" name="Content Placeholder 2">
            <a:extLst>
              <a:ext uri="{FF2B5EF4-FFF2-40B4-BE49-F238E27FC236}">
                <a16:creationId xmlns:a16="http://schemas.microsoft.com/office/drawing/2014/main" id="{EF830307-224F-5975-E854-27A214AEBAB2}"/>
              </a:ext>
            </a:extLst>
          </p:cNvPr>
          <p:cNvSpPr>
            <a:spLocks noGrp="1"/>
          </p:cNvSpPr>
          <p:nvPr>
            <p:ph sz="quarter" idx="13" hasCustomPrompt="1"/>
          </p:nvPr>
        </p:nvSpPr>
        <p:spPr>
          <a:xfrm>
            <a:off x="5305869" y="4828864"/>
            <a:ext cx="4018663" cy="1376289"/>
          </a:xfrm>
        </p:spPr>
        <p:txBody>
          <a:bodyPr anchor="ctr" anchorCtr="0"/>
          <a:lstStyle>
            <a:lvl1pPr algn="ctr">
              <a:spcBef>
                <a:spcPts val="0"/>
              </a:spcBef>
              <a:spcAft>
                <a:spcPts val="2000"/>
              </a:spcAft>
              <a:defRPr sz="2800"/>
            </a:lvl1pPr>
            <a:lvl2pPr>
              <a:spcBef>
                <a:spcPts val="0"/>
              </a:spcBef>
              <a:spcAft>
                <a:spcPts val="1000"/>
              </a:spcAft>
              <a:defRPr sz="2800"/>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p:txBody>
      </p:sp>
      <p:sp>
        <p:nvSpPr>
          <p:cNvPr id="26" name="Rounded Rectangle 26">
            <a:extLst>
              <a:ext uri="{FF2B5EF4-FFF2-40B4-BE49-F238E27FC236}">
                <a16:creationId xmlns:a16="http://schemas.microsoft.com/office/drawing/2014/main" id="{3C7B3E35-2266-4988-C3A0-BB7F89D75629}"/>
              </a:ext>
            </a:extLst>
          </p:cNvPr>
          <p:cNvSpPr/>
          <p:nvPr userDrawn="1"/>
        </p:nvSpPr>
        <p:spPr>
          <a:xfrm>
            <a:off x="10000737" y="2165762"/>
            <a:ext cx="4172465" cy="4235038"/>
          </a:xfrm>
          <a:prstGeom prst="roundRect">
            <a:avLst>
              <a:gd name="adj" fmla="val 10554"/>
            </a:avLst>
          </a:prstGeom>
          <a:solidFill>
            <a:srgbClr val="EAEAEA"/>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Picture Placeholder 12">
            <a:extLst>
              <a:ext uri="{FF2B5EF4-FFF2-40B4-BE49-F238E27FC236}">
                <a16:creationId xmlns:a16="http://schemas.microsoft.com/office/drawing/2014/main" id="{A283CF99-20CB-1826-4CFB-F0687B3DE4B2}"/>
              </a:ext>
            </a:extLst>
          </p:cNvPr>
          <p:cNvSpPr>
            <a:spLocks noGrp="1"/>
          </p:cNvSpPr>
          <p:nvPr>
            <p:ph type="pic" sz="quarter" idx="14"/>
          </p:nvPr>
        </p:nvSpPr>
        <p:spPr>
          <a:xfrm>
            <a:off x="10000737" y="2165762"/>
            <a:ext cx="4172465" cy="2582955"/>
          </a:xfrm>
          <a:prstGeom prst="round2SameRect">
            <a:avLst/>
          </a:prstGeom>
          <a:solidFill>
            <a:schemeClr val="tx2"/>
          </a:solidFill>
        </p:spPr>
        <p:txBody>
          <a:bodyPr/>
          <a:lstStyle>
            <a:lvl1pPr algn="ctr">
              <a:defRPr>
                <a:solidFill>
                  <a:schemeClr val="bg1"/>
                </a:solidFill>
                <a:latin typeface="+mn-lt"/>
              </a:defRPr>
            </a:lvl1pPr>
          </a:lstStyle>
          <a:p>
            <a:endParaRPr lang="en-US" dirty="0"/>
          </a:p>
        </p:txBody>
      </p:sp>
      <p:sp>
        <p:nvSpPr>
          <p:cNvPr id="28" name="Content Placeholder 2">
            <a:extLst>
              <a:ext uri="{FF2B5EF4-FFF2-40B4-BE49-F238E27FC236}">
                <a16:creationId xmlns:a16="http://schemas.microsoft.com/office/drawing/2014/main" id="{FE3890D7-FBB7-66C6-68EE-9576469723A3}"/>
              </a:ext>
            </a:extLst>
          </p:cNvPr>
          <p:cNvSpPr>
            <a:spLocks noGrp="1"/>
          </p:cNvSpPr>
          <p:nvPr>
            <p:ph sz="quarter" idx="15" hasCustomPrompt="1"/>
          </p:nvPr>
        </p:nvSpPr>
        <p:spPr>
          <a:xfrm>
            <a:off x="10077638" y="4828864"/>
            <a:ext cx="4018663" cy="1376289"/>
          </a:xfrm>
        </p:spPr>
        <p:txBody>
          <a:bodyPr anchor="ctr" anchorCtr="0"/>
          <a:lstStyle>
            <a:lvl1pPr algn="ctr">
              <a:spcBef>
                <a:spcPts val="0"/>
              </a:spcBef>
              <a:spcAft>
                <a:spcPts val="2000"/>
              </a:spcAft>
              <a:defRPr sz="2800"/>
            </a:lvl1pPr>
            <a:lvl2pPr>
              <a:spcBef>
                <a:spcPts val="0"/>
              </a:spcBef>
              <a:spcAft>
                <a:spcPts val="1000"/>
              </a:spcAft>
              <a:defRPr sz="2800"/>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p:txBody>
      </p:sp>
    </p:spTree>
    <p:extLst>
      <p:ext uri="{BB962C8B-B14F-4D97-AF65-F5344CB8AC3E}">
        <p14:creationId xmlns:p14="http://schemas.microsoft.com/office/powerpoint/2010/main" val="3267296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edit master title style [sentence case]</a:t>
            </a:r>
          </a:p>
        </p:txBody>
      </p:sp>
      <p:sp>
        <p:nvSpPr>
          <p:cNvPr id="3" name="Slide Number">
            <a:extLst>
              <a:ext uri="{FF2B5EF4-FFF2-40B4-BE49-F238E27FC236}">
                <a16:creationId xmlns:a16="http://schemas.microsoft.com/office/drawing/2014/main" id="{59AC23F9-B25D-2AE4-B17C-1BD46B15B114}"/>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Tree>
    <p:extLst>
      <p:ext uri="{BB962C8B-B14F-4D97-AF65-F5344CB8AC3E}">
        <p14:creationId xmlns:p14="http://schemas.microsoft.com/office/powerpoint/2010/main" val="423963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White Tex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a:solidFill>
                  <a:schemeClr val="bg1"/>
                </a:solidFill>
              </a:defRPr>
            </a:lvl1pPr>
          </a:lstStyle>
          <a:p>
            <a:r>
              <a:rPr lang="en-US" dirty="0"/>
              <a:t>Click to edit master title style [sentence case]</a:t>
            </a:r>
          </a:p>
        </p:txBody>
      </p:sp>
      <p:sp>
        <p:nvSpPr>
          <p:cNvPr id="3" name="Slide Number">
            <a:extLst>
              <a:ext uri="{FF2B5EF4-FFF2-40B4-BE49-F238E27FC236}">
                <a16:creationId xmlns:a16="http://schemas.microsoft.com/office/drawing/2014/main" id="{59AC23F9-B25D-2AE4-B17C-1BD46B15B114}"/>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bg1"/>
                </a:solidFill>
              </a:defRPr>
            </a:lvl1pPr>
          </a:lstStyle>
          <a:p>
            <a:fld id="{0FD94AA7-D7F4-4BEF-9F14-0C8873286CD1}" type="slidenum">
              <a:rPr lang="en-US" smtClean="0"/>
              <a:pPr/>
              <a:t>‹#›</a:t>
            </a:fld>
            <a:endParaRPr lang="en-US" dirty="0"/>
          </a:p>
        </p:txBody>
      </p:sp>
    </p:spTree>
    <p:extLst>
      <p:ext uri="{BB962C8B-B14F-4D97-AF65-F5344CB8AC3E}">
        <p14:creationId xmlns:p14="http://schemas.microsoft.com/office/powerpoint/2010/main" val="1818016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2-Line Title | Content">
    <p:spTree>
      <p:nvGrpSpPr>
        <p:cNvPr id="1" name=""/>
        <p:cNvGrpSpPr/>
        <p:nvPr/>
      </p:nvGrpSpPr>
      <p:grpSpPr>
        <a:xfrm>
          <a:off x="0" y="0"/>
          <a:ext cx="0" cy="0"/>
          <a:chOff x="0" y="0"/>
          <a:chExt cx="0" cy="0"/>
        </a:xfrm>
      </p:grpSpPr>
      <p:sp>
        <p:nvSpPr>
          <p:cNvPr id="3" name="Content Placeholder"/>
          <p:cNvSpPr>
            <a:spLocks noGrp="1"/>
          </p:cNvSpPr>
          <p:nvPr>
            <p:ph idx="1" hasCustomPrompt="1"/>
          </p:nvPr>
        </p:nvSpPr>
        <p:spPr>
          <a:xfrm>
            <a:off x="457200" y="2011679"/>
            <a:ext cx="13716000" cy="5486400"/>
          </a:xfrm>
        </p:spPr>
        <p:txBody>
          <a:bodyPr/>
          <a:lstStyle>
            <a:lvl1pPr>
              <a:spcBef>
                <a:spcPts val="0"/>
              </a:spcBef>
              <a:spcAft>
                <a:spcPts val="2000"/>
              </a:spcAft>
              <a:defRPr/>
            </a:lvl1pPr>
            <a:lvl2pPr>
              <a:spcBef>
                <a:spcPts val="0"/>
              </a:spcBef>
              <a:spcAft>
                <a:spcPts val="1000"/>
              </a:spcAft>
              <a:defRPr/>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cNvSpPr>
            <a:spLocks noGrp="1"/>
          </p:cNvSpPr>
          <p:nvPr>
            <p:ph type="title" hasCustomPrompt="1"/>
          </p:nvPr>
        </p:nvSpPr>
        <p:spPr>
          <a:xfrm>
            <a:off x="457200" y="445591"/>
            <a:ext cx="12618720" cy="1200329"/>
          </a:xfrm>
        </p:spPr>
        <p:txBody>
          <a:bodyPr/>
          <a:lstStyle>
            <a:lvl1pPr>
              <a:defRPr/>
            </a:lvl1pPr>
          </a:lstStyle>
          <a:p>
            <a:r>
              <a:rPr lang="en-US" dirty="0"/>
              <a:t>Click to edit master title style</a:t>
            </a:r>
            <a:br>
              <a:rPr lang="en-US" dirty="0"/>
            </a:br>
            <a:r>
              <a:rPr lang="en-US" dirty="0"/>
              <a:t>[sentence case]</a:t>
            </a:r>
          </a:p>
        </p:txBody>
      </p:sp>
      <p:sp>
        <p:nvSpPr>
          <p:cNvPr id="4" name="Slide Number">
            <a:extLst>
              <a:ext uri="{FF2B5EF4-FFF2-40B4-BE49-F238E27FC236}">
                <a16:creationId xmlns:a16="http://schemas.microsoft.com/office/drawing/2014/main" id="{CFA8C10A-4241-76D0-B560-49FFD0951FA9}"/>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Tree>
    <p:extLst>
      <p:ext uri="{BB962C8B-B14F-4D97-AF65-F5344CB8AC3E}">
        <p14:creationId xmlns:p14="http://schemas.microsoft.com/office/powerpoint/2010/main" val="651069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Line Title | 2-Conten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5C4653A-F085-453E-9938-11C107356C37}"/>
              </a:ext>
            </a:extLst>
          </p:cNvPr>
          <p:cNvSpPr>
            <a:spLocks noGrp="1"/>
          </p:cNvSpPr>
          <p:nvPr>
            <p:ph sz="quarter" idx="10" hasCustomPrompt="1"/>
          </p:nvPr>
        </p:nvSpPr>
        <p:spPr>
          <a:xfrm>
            <a:off x="7589520" y="2011680"/>
            <a:ext cx="6583680" cy="5486400"/>
          </a:xfrm>
        </p:spPr>
        <p:txBody>
          <a:bodyPr/>
          <a:lstStyle>
            <a:lvl1pPr>
              <a:spcBef>
                <a:spcPts val="0"/>
              </a:spcBef>
              <a:spcAft>
                <a:spcPts val="2000"/>
              </a:spcAft>
              <a:defRPr/>
            </a:lvl1pPr>
            <a:lvl2pPr>
              <a:spcBef>
                <a:spcPts val="0"/>
              </a:spcBef>
              <a:spcAft>
                <a:spcPts val="1000"/>
              </a:spcAft>
              <a:defRPr/>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457200" y="2011680"/>
            <a:ext cx="6583680" cy="5486400"/>
          </a:xfrm>
        </p:spPr>
        <p:txBody>
          <a:bodyPr/>
          <a:lstStyle>
            <a:lvl1pPr>
              <a:spcBef>
                <a:spcPts val="0"/>
              </a:spcBef>
              <a:spcAft>
                <a:spcPts val="2000"/>
              </a:spcAft>
              <a:defRPr/>
            </a:lvl1pPr>
            <a:lvl2pPr>
              <a:spcBef>
                <a:spcPts val="0"/>
              </a:spcBef>
              <a:spcAft>
                <a:spcPts val="1000"/>
              </a:spcAft>
              <a:defRPr/>
            </a:lvl2pPr>
            <a:lvl3pPr>
              <a:spcBef>
                <a:spcPts val="0"/>
              </a:spcBef>
              <a:spcAft>
                <a:spcPts val="1000"/>
              </a:spcAft>
              <a:defRPr/>
            </a:lvl3pPr>
            <a:lvl4pPr>
              <a:spcBef>
                <a:spcPts val="0"/>
              </a:spcBef>
              <a:spcAft>
                <a:spcPts val="1000"/>
              </a:spcAft>
              <a:defRPr/>
            </a:lvl4pPr>
            <a:lvl5pPr>
              <a:spcBef>
                <a:spcPts val="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cNvSpPr>
            <a:spLocks noGrp="1"/>
          </p:cNvSpPr>
          <p:nvPr>
            <p:ph type="title" hasCustomPrompt="1"/>
          </p:nvPr>
        </p:nvSpPr>
        <p:spPr>
          <a:xfrm>
            <a:off x="457200" y="445591"/>
            <a:ext cx="12618720" cy="1200329"/>
          </a:xfrm>
        </p:spPr>
        <p:txBody>
          <a:bodyPr/>
          <a:lstStyle>
            <a:lvl1pPr>
              <a:defRPr/>
            </a:lvl1pPr>
          </a:lstStyle>
          <a:p>
            <a:r>
              <a:rPr lang="en-US" dirty="0"/>
              <a:t>Click to edit master title style</a:t>
            </a:r>
            <a:br>
              <a:rPr lang="en-US" dirty="0"/>
            </a:br>
            <a:r>
              <a:rPr lang="en-US" dirty="0"/>
              <a:t>[sentence case]</a:t>
            </a:r>
          </a:p>
        </p:txBody>
      </p:sp>
      <p:sp>
        <p:nvSpPr>
          <p:cNvPr id="4" name="Slide Number">
            <a:extLst>
              <a:ext uri="{FF2B5EF4-FFF2-40B4-BE49-F238E27FC236}">
                <a16:creationId xmlns:a16="http://schemas.microsoft.com/office/drawing/2014/main" id="{6960F976-2866-7DAA-B970-65DCFDFD8DF1}"/>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Tree>
    <p:extLst>
      <p:ext uri="{BB962C8B-B14F-4D97-AF65-F5344CB8AC3E}">
        <p14:creationId xmlns:p14="http://schemas.microsoft.com/office/powerpoint/2010/main" val="3241133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GM_Gradient_Brandmark_RGB-ClearSpace-1K.png" descr="GM_Gradient_Brandmark_RGB-ClearSpace-1K.png">
            <a:extLst>
              <a:ext uri="{FF2B5EF4-FFF2-40B4-BE49-F238E27FC236}">
                <a16:creationId xmlns:a16="http://schemas.microsoft.com/office/drawing/2014/main" id="{C0431AD7-D1EF-DCA9-51AF-DCF1D36F3611}"/>
              </a:ext>
            </a:extLst>
          </p:cNvPr>
          <p:cNvPicPr>
            <a:picLocks noChangeAspect="1"/>
          </p:cNvPicPr>
          <p:nvPr userDrawn="1"/>
        </p:nvPicPr>
        <p:blipFill>
          <a:blip r:embed="rId23"/>
          <a:stretch>
            <a:fillRect/>
          </a:stretch>
        </p:blipFill>
        <p:spPr>
          <a:xfrm>
            <a:off x="13143998" y="104775"/>
            <a:ext cx="1371600" cy="1371600"/>
          </a:xfrm>
          <a:prstGeom prst="rect">
            <a:avLst/>
          </a:prstGeom>
          <a:ln w="12700">
            <a:miter lim="400000"/>
          </a:ln>
        </p:spPr>
      </p:pic>
      <p:pic>
        <p:nvPicPr>
          <p:cNvPr id="4" name="Dome_ScreensMask.png" descr="Dome_ScreensMask.png" hidden="1">
            <a:extLst>
              <a:ext uri="{FF2B5EF4-FFF2-40B4-BE49-F238E27FC236}">
                <a16:creationId xmlns:a16="http://schemas.microsoft.com/office/drawing/2014/main" id="{FEA06883-5EE9-5DA3-DE11-4E395C06C453}"/>
              </a:ext>
            </a:extLst>
          </p:cNvPr>
          <p:cNvPicPr>
            <a:picLocks noChangeAspect="1"/>
          </p:cNvPicPr>
          <p:nvPr userDrawn="1"/>
        </p:nvPicPr>
        <p:blipFill>
          <a:blip r:embed="rId24"/>
          <a:stretch>
            <a:fillRect/>
          </a:stretch>
        </p:blipFill>
        <p:spPr>
          <a:xfrm>
            <a:off x="0" y="0"/>
            <a:ext cx="14630400" cy="8229600"/>
          </a:xfrm>
          <a:prstGeom prst="rect">
            <a:avLst/>
          </a:prstGeom>
          <a:ln w="3175">
            <a:miter lim="400000"/>
          </a:ln>
        </p:spPr>
      </p:pic>
      <p:sp>
        <p:nvSpPr>
          <p:cNvPr id="21" name="Slide Number">
            <a:extLst>
              <a:ext uri="{FF2B5EF4-FFF2-40B4-BE49-F238E27FC236}">
                <a16:creationId xmlns:a16="http://schemas.microsoft.com/office/drawing/2014/main" id="{88139BFE-08D3-446E-BC80-6853AB7F624D}"/>
              </a:ext>
            </a:extLst>
          </p:cNvPr>
          <p:cNvSpPr>
            <a:spLocks noGrp="1"/>
          </p:cNvSpPr>
          <p:nvPr>
            <p:ph type="sldNum" sz="quarter" idx="4"/>
          </p:nvPr>
        </p:nvSpPr>
        <p:spPr>
          <a:xfrm>
            <a:off x="13487400" y="7606792"/>
            <a:ext cx="914400" cy="603504"/>
          </a:xfrm>
          <a:prstGeom prst="rect">
            <a:avLst/>
          </a:prstGeom>
        </p:spPr>
        <p:txBody>
          <a:bodyPr vert="horz" lIns="91440" tIns="45720" rIns="91440" bIns="45720" rtlCol="0" anchor="ctr"/>
          <a:lstStyle>
            <a:lvl1pPr algn="r">
              <a:defRPr sz="1000">
                <a:solidFill>
                  <a:schemeClr val="tx1"/>
                </a:solidFill>
              </a:defRPr>
            </a:lvl1pPr>
          </a:lstStyle>
          <a:p>
            <a:fld id="{0FD94AA7-D7F4-4BEF-9F14-0C8873286CD1}" type="slidenum">
              <a:rPr lang="en-US" smtClean="0"/>
              <a:pPr/>
              <a:t>‹#›</a:t>
            </a:fld>
            <a:endParaRPr lang="en-US" dirty="0"/>
          </a:p>
        </p:txBody>
      </p:sp>
      <p:sp>
        <p:nvSpPr>
          <p:cNvPr id="2" name="Title Placeholder"/>
          <p:cNvSpPr>
            <a:spLocks noGrp="1"/>
          </p:cNvSpPr>
          <p:nvPr>
            <p:ph type="title"/>
          </p:nvPr>
        </p:nvSpPr>
        <p:spPr>
          <a:xfrm>
            <a:off x="457199" y="542389"/>
            <a:ext cx="12618720" cy="646331"/>
          </a:xfrm>
          <a:prstGeom prst="rect">
            <a:avLst/>
          </a:prstGeom>
        </p:spPr>
        <p:txBody>
          <a:bodyPr vert="horz" lIns="0" tIns="45720" rIns="91440" bIns="45720" rtlCol="0" anchor="b">
            <a:spAutoFit/>
          </a:bodyPr>
          <a:lstStyle/>
          <a:p>
            <a:r>
              <a:rPr lang="en-US" dirty="0"/>
              <a:t>Click to edit master title style [sentence case]</a:t>
            </a:r>
          </a:p>
        </p:txBody>
      </p:sp>
      <p:sp>
        <p:nvSpPr>
          <p:cNvPr id="3" name="Text Placeholder"/>
          <p:cNvSpPr>
            <a:spLocks noGrp="1"/>
          </p:cNvSpPr>
          <p:nvPr>
            <p:ph type="body" idx="1"/>
          </p:nvPr>
        </p:nvSpPr>
        <p:spPr>
          <a:xfrm>
            <a:off x="457200" y="1645920"/>
            <a:ext cx="13716000" cy="5943600"/>
          </a:xfrm>
          <a:prstGeom prst="rect">
            <a:avLst/>
          </a:prstGeom>
        </p:spPr>
        <p:txBody>
          <a:bodyPr vert="horz" lIns="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7" name="GM_RestrictedUse_Wordmark_Blue_RGB-clearspace-1K.png" descr="GM_RestrictedUse_Wordmark_Blue_RGB-clearspace-1K.png">
            <a:extLst>
              <a:ext uri="{FF2B5EF4-FFF2-40B4-BE49-F238E27FC236}">
                <a16:creationId xmlns:a16="http://schemas.microsoft.com/office/drawing/2014/main" id="{86F3AC43-1D2B-20F1-12FC-DC90BD58836B}"/>
              </a:ext>
            </a:extLst>
          </p:cNvPr>
          <p:cNvPicPr>
            <a:picLocks noChangeAspect="1"/>
          </p:cNvPicPr>
          <p:nvPr userDrawn="1"/>
        </p:nvPicPr>
        <p:blipFill>
          <a:blip r:embed="rId25"/>
          <a:stretch>
            <a:fillRect/>
          </a:stretch>
        </p:blipFill>
        <p:spPr>
          <a:xfrm>
            <a:off x="333375" y="7578129"/>
            <a:ext cx="1463040" cy="362834"/>
          </a:xfrm>
          <a:prstGeom prst="rect">
            <a:avLst/>
          </a:prstGeom>
          <a:ln w="12700">
            <a:miter lim="400000"/>
          </a:ln>
        </p:spPr>
      </p:pic>
    </p:spTree>
    <p:extLst>
      <p:ext uri="{BB962C8B-B14F-4D97-AF65-F5344CB8AC3E}">
        <p14:creationId xmlns:p14="http://schemas.microsoft.com/office/powerpoint/2010/main" val="3188787871"/>
      </p:ext>
    </p:extLst>
  </p:cSld>
  <p:clrMap bg1="lt1" tx1="dk1" bg2="lt2" tx2="dk2" accent1="accent1" accent2="accent2" accent3="accent3" accent4="accent4" accent5="accent5" accent6="accent6" hlink="hlink" folHlink="folHlink"/>
  <p:sldLayoutIdLst>
    <p:sldLayoutId id="2147483708" r:id="rId1"/>
    <p:sldLayoutId id="2147483707" r:id="rId2"/>
    <p:sldLayoutId id="2147483675" r:id="rId3"/>
    <p:sldLayoutId id="2147483676" r:id="rId4"/>
    <p:sldLayoutId id="2147483712" r:id="rId5"/>
    <p:sldLayoutId id="2147483679" r:id="rId6"/>
    <p:sldLayoutId id="2147483713" r:id="rId7"/>
    <p:sldLayoutId id="2147483688" r:id="rId8"/>
    <p:sldLayoutId id="2147483689" r:id="rId9"/>
    <p:sldLayoutId id="2147483692" r:id="rId10"/>
    <p:sldLayoutId id="2147483714" r:id="rId11"/>
    <p:sldLayoutId id="2147483684" r:id="rId12"/>
    <p:sldLayoutId id="2147483709" r:id="rId13"/>
    <p:sldLayoutId id="2147483710" r:id="rId14"/>
    <p:sldLayoutId id="2147483711" r:id="rId15"/>
    <p:sldLayoutId id="2147483671" r:id="rId16"/>
    <p:sldLayoutId id="2147483672" r:id="rId17"/>
    <p:sldLayoutId id="2147483697" r:id="rId18"/>
    <p:sldLayoutId id="2147483698" r:id="rId19"/>
    <p:sldLayoutId id="2147483715" r:id="rId20"/>
    <p:sldLayoutId id="2147483716" r:id="rId2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9728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0" indent="0" algn="l" defTabSz="1097280" rtl="0" eaLnBrk="1" latinLnBrk="0" hangingPunct="1">
        <a:lnSpc>
          <a:spcPct val="90000"/>
        </a:lnSpc>
        <a:spcBef>
          <a:spcPts val="2000"/>
        </a:spcBef>
        <a:buFontTx/>
        <a:buNone/>
        <a:defRPr sz="3000" kern="1200">
          <a:solidFill>
            <a:schemeClr val="tx1"/>
          </a:solidFill>
          <a:latin typeface="+mj-lt"/>
          <a:ea typeface="+mn-ea"/>
          <a:cs typeface="+mn-cs"/>
        </a:defRPr>
      </a:lvl1pPr>
      <a:lvl2pPr marL="342900" indent="-342900" algn="l" defTabSz="1097280" rtl="0" eaLnBrk="1" latinLnBrk="0" hangingPunct="1">
        <a:lnSpc>
          <a:spcPct val="90000"/>
        </a:lnSpc>
        <a:spcBef>
          <a:spcPts val="2000"/>
        </a:spcBef>
        <a:buClr>
          <a:schemeClr val="accent1"/>
        </a:buClr>
        <a:buFont typeface="Arial" panose="020B0604020202020204" pitchFamily="34" charset="0"/>
        <a:buChar char="•"/>
        <a:defRPr sz="3000" kern="1200">
          <a:solidFill>
            <a:schemeClr val="tx1"/>
          </a:solidFill>
          <a:latin typeface="+mn-lt"/>
          <a:ea typeface="+mn-ea"/>
          <a:cs typeface="+mn-cs"/>
        </a:defRPr>
      </a:lvl2pPr>
      <a:lvl3pPr marL="742950" indent="-228600" algn="l" defTabSz="1097280" rtl="0" eaLnBrk="1" latinLnBrk="0" hangingPunct="1">
        <a:lnSpc>
          <a:spcPct val="90000"/>
        </a:lnSpc>
        <a:spcBef>
          <a:spcPts val="1000"/>
        </a:spcBef>
        <a:buFont typeface="Overpass" panose="00000500000000000000" pitchFamily="2" charset="0"/>
        <a:buChar char="–"/>
        <a:defRPr sz="2400" kern="1200">
          <a:solidFill>
            <a:schemeClr val="tx1"/>
          </a:solidFill>
          <a:latin typeface="+mn-lt"/>
          <a:ea typeface="+mn-ea"/>
          <a:cs typeface="+mn-cs"/>
        </a:defRPr>
      </a:lvl3pPr>
      <a:lvl4pPr marL="1085850" indent="-228600" algn="l" defTabSz="1097280" rtl="0" eaLnBrk="1" latinLnBrk="0" hangingPunct="1">
        <a:lnSpc>
          <a:spcPct val="90000"/>
        </a:lnSpc>
        <a:spcBef>
          <a:spcPts val="600"/>
        </a:spcBef>
        <a:buClr>
          <a:schemeClr val="accent2"/>
        </a:buClr>
        <a:buFont typeface="Arial" panose="020B0604020202020204" pitchFamily="34" charset="0"/>
        <a:buChar char="•"/>
        <a:defRPr sz="2000" kern="1200">
          <a:solidFill>
            <a:schemeClr val="tx1"/>
          </a:solidFill>
          <a:latin typeface="+mn-lt"/>
          <a:ea typeface="+mn-ea"/>
          <a:cs typeface="+mn-cs"/>
        </a:defRPr>
      </a:lvl4pPr>
      <a:lvl5pPr marL="1428750" indent="-285750" algn="l" defTabSz="1097280" rtl="0" eaLnBrk="1" latinLnBrk="0" hangingPunct="1">
        <a:lnSpc>
          <a:spcPct val="90000"/>
        </a:lnSpc>
        <a:spcBef>
          <a:spcPts val="200"/>
        </a:spcBef>
        <a:buFont typeface="Overpass" panose="00000500000000000000" pitchFamily="2" charset="0"/>
        <a:buChar char="–"/>
        <a:defRPr sz="180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2" userDrawn="1">
          <p15:clr>
            <a:srgbClr val="F26B43"/>
          </p15:clr>
        </p15:guide>
        <p15:guide id="2" pos="4608" userDrawn="1">
          <p15:clr>
            <a:srgbClr val="F26B43"/>
          </p15:clr>
        </p15:guide>
        <p15:guide id="3" pos="288" userDrawn="1">
          <p15:clr>
            <a:srgbClr val="F26B43"/>
          </p15:clr>
        </p15:guide>
        <p15:guide id="4" pos="892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hyperlink" Target="mailto:david.caldwell@gm.com" TargetMode="External"/><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hyperlink" Target="mailto:ashish.kohli@gm.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25Q1 GMSR 01 B.jpg" descr="25Q1 GMSR 01 B.jpg">
            <a:extLst>
              <a:ext uri="{FF2B5EF4-FFF2-40B4-BE49-F238E27FC236}">
                <a16:creationId xmlns:a16="http://schemas.microsoft.com/office/drawing/2014/main" id="{31CF6461-640E-3C5A-A1C5-AB50C18CE4D0}"/>
              </a:ext>
            </a:extLst>
          </p:cNvPr>
          <p:cNvPicPr>
            <a:picLocks noChangeAspect="1"/>
          </p:cNvPicPr>
          <p:nvPr/>
        </p:nvPicPr>
        <p:blipFill>
          <a:blip r:embed="rId3"/>
          <a:stretch>
            <a:fillRect/>
          </a:stretch>
        </p:blipFill>
        <p:spPr>
          <a:xfrm>
            <a:off x="7315200" y="0"/>
            <a:ext cx="7315200" cy="2926080"/>
          </a:xfrm>
          <a:prstGeom prst="rect">
            <a:avLst/>
          </a:prstGeom>
          <a:ln w="12700">
            <a:miter lim="400000"/>
          </a:ln>
        </p:spPr>
      </p:pic>
      <p:sp>
        <p:nvSpPr>
          <p:cNvPr id="2" name="Slide Number Placeholder 1">
            <a:extLst>
              <a:ext uri="{FF2B5EF4-FFF2-40B4-BE49-F238E27FC236}">
                <a16:creationId xmlns:a16="http://schemas.microsoft.com/office/drawing/2014/main" id="{3BE504CE-FDE4-C03C-6227-5393975155F6}"/>
              </a:ext>
            </a:extLst>
          </p:cNvPr>
          <p:cNvSpPr>
            <a:spLocks noGrp="1"/>
          </p:cNvSpPr>
          <p:nvPr>
            <p:ph type="sldNum" sz="quarter" idx="4"/>
          </p:nvPr>
        </p:nvSpPr>
        <p:spPr>
          <a:xfrm>
            <a:off x="13487400" y="7606792"/>
            <a:ext cx="914400" cy="603504"/>
          </a:xfrm>
        </p:spPr>
        <p:txBody>
          <a:bodyPr/>
          <a:lstStyle/>
          <a:p>
            <a:fld id="{0FD94AA7-D7F4-4BEF-9F14-0C8873286CD1}" type="slidenum">
              <a:rPr lang="en-US" smtClean="0"/>
              <a:pPr/>
              <a:t>1</a:t>
            </a:fld>
            <a:endParaRPr lang="en-US" dirty="0"/>
          </a:p>
        </p:txBody>
      </p:sp>
      <p:sp>
        <p:nvSpPr>
          <p:cNvPr id="4" name="TextBox 3">
            <a:extLst>
              <a:ext uri="{FF2B5EF4-FFF2-40B4-BE49-F238E27FC236}">
                <a16:creationId xmlns:a16="http://schemas.microsoft.com/office/drawing/2014/main" id="{5944BED8-DC6F-E31A-CE4A-04941B47C904}"/>
              </a:ext>
            </a:extLst>
          </p:cNvPr>
          <p:cNvSpPr txBox="1"/>
          <p:nvPr/>
        </p:nvSpPr>
        <p:spPr>
          <a:xfrm>
            <a:off x="660400" y="6158613"/>
            <a:ext cx="13512800" cy="1338828"/>
          </a:xfrm>
          <a:prstGeom prst="rect">
            <a:avLst/>
          </a:prstGeom>
          <a:noFill/>
        </p:spPr>
        <p:txBody>
          <a:bodyPr wrap="square" rtlCol="0">
            <a:spAutoFit/>
          </a:bodyPr>
          <a:lstStyle/>
          <a:p>
            <a:pPr>
              <a:spcAft>
                <a:spcPts val="600"/>
              </a:spcAft>
            </a:pPr>
            <a:r>
              <a:rPr lang="en-US" sz="4000" dirty="0">
                <a:solidFill>
                  <a:schemeClr val="tx1"/>
                </a:solidFill>
                <a:latin typeface="+mj-lt"/>
              </a:rPr>
              <a:t>Trucks, SUVs, EVs drive </a:t>
            </a:r>
            <a:r>
              <a:rPr lang="en-US" sz="4000" dirty="0">
                <a:latin typeface="+mj-lt"/>
              </a:rPr>
              <a:t>d</a:t>
            </a:r>
            <a:r>
              <a:rPr lang="en-US" sz="4000" dirty="0">
                <a:solidFill>
                  <a:schemeClr val="tx1"/>
                </a:solidFill>
                <a:latin typeface="+mj-lt"/>
              </a:rPr>
              <a:t>ouble-digit </a:t>
            </a:r>
            <a:r>
              <a:rPr lang="en-US" sz="4000" dirty="0">
                <a:latin typeface="+mj-lt"/>
              </a:rPr>
              <a:t>g</a:t>
            </a:r>
            <a:r>
              <a:rPr lang="en-US" sz="4000" dirty="0">
                <a:solidFill>
                  <a:schemeClr val="tx1"/>
                </a:solidFill>
                <a:latin typeface="+mj-lt"/>
              </a:rPr>
              <a:t>rowth</a:t>
            </a:r>
          </a:p>
          <a:p>
            <a:r>
              <a:rPr lang="en-US" sz="3600" dirty="0"/>
              <a:t>U.S. First Quarter 2025 Sales</a:t>
            </a:r>
          </a:p>
        </p:txBody>
      </p:sp>
      <p:pic>
        <p:nvPicPr>
          <p:cNvPr id="7" name="25Q1 GMSR 01 A.jpg" descr="25Q1 GMSR 01 A.jpg">
            <a:extLst>
              <a:ext uri="{FF2B5EF4-FFF2-40B4-BE49-F238E27FC236}">
                <a16:creationId xmlns:a16="http://schemas.microsoft.com/office/drawing/2014/main" id="{A73F5D66-B5F4-4F75-96DF-5DFF2EB6DC31}"/>
              </a:ext>
            </a:extLst>
          </p:cNvPr>
          <p:cNvPicPr>
            <a:picLocks noChangeAspect="1"/>
          </p:cNvPicPr>
          <p:nvPr/>
        </p:nvPicPr>
        <p:blipFill>
          <a:blip r:embed="rId4"/>
          <a:stretch>
            <a:fillRect/>
          </a:stretch>
        </p:blipFill>
        <p:spPr>
          <a:xfrm>
            <a:off x="0" y="0"/>
            <a:ext cx="7315200" cy="2926080"/>
          </a:xfrm>
          <a:prstGeom prst="rect">
            <a:avLst/>
          </a:prstGeom>
          <a:ln w="12700">
            <a:miter lim="400000"/>
          </a:ln>
        </p:spPr>
      </p:pic>
      <p:pic>
        <p:nvPicPr>
          <p:cNvPr id="9" name="25Q1 GMSR 01 D.jpg" descr="25Q1 GMSR 01 D.jpg">
            <a:extLst>
              <a:ext uri="{FF2B5EF4-FFF2-40B4-BE49-F238E27FC236}">
                <a16:creationId xmlns:a16="http://schemas.microsoft.com/office/drawing/2014/main" id="{5A5A0C18-2D47-6F41-DA7E-83B6910B832B}"/>
              </a:ext>
            </a:extLst>
          </p:cNvPr>
          <p:cNvPicPr>
            <a:picLocks noChangeAspect="1"/>
          </p:cNvPicPr>
          <p:nvPr/>
        </p:nvPicPr>
        <p:blipFill>
          <a:blip r:embed="rId5"/>
          <a:stretch>
            <a:fillRect/>
          </a:stretch>
        </p:blipFill>
        <p:spPr>
          <a:xfrm>
            <a:off x="7315200" y="2926080"/>
            <a:ext cx="7315200" cy="2926080"/>
          </a:xfrm>
          <a:prstGeom prst="rect">
            <a:avLst/>
          </a:prstGeom>
          <a:ln w="12700">
            <a:miter lim="400000"/>
          </a:ln>
        </p:spPr>
      </p:pic>
      <p:pic>
        <p:nvPicPr>
          <p:cNvPr id="14" name="25Q1 GMSR 01 C.jpg" descr="25Q1 GMSR 01 C.jpg">
            <a:extLst>
              <a:ext uri="{FF2B5EF4-FFF2-40B4-BE49-F238E27FC236}">
                <a16:creationId xmlns:a16="http://schemas.microsoft.com/office/drawing/2014/main" id="{19E7AD03-6126-AEDE-F7A5-EDE53100954E}"/>
              </a:ext>
            </a:extLst>
          </p:cNvPr>
          <p:cNvPicPr>
            <a:picLocks noChangeAspect="1"/>
          </p:cNvPicPr>
          <p:nvPr/>
        </p:nvPicPr>
        <p:blipFill>
          <a:blip r:embed="rId6"/>
          <a:stretch>
            <a:fillRect/>
          </a:stretch>
        </p:blipFill>
        <p:spPr>
          <a:xfrm>
            <a:off x="0" y="2926080"/>
            <a:ext cx="7315200" cy="2926080"/>
          </a:xfrm>
          <a:prstGeom prst="rect">
            <a:avLst/>
          </a:prstGeom>
          <a:ln w="12700">
            <a:miter lim="400000"/>
          </a:ln>
        </p:spPr>
      </p:pic>
      <p:pic>
        <p:nvPicPr>
          <p:cNvPr id="15" name="GM_Outlined_OneColor_Brandmark_White_RGB-clearspace-1K.png" descr="GM_Outlined_OneColor_Brandmark_White_RGB-clearspace-1K.png">
            <a:extLst>
              <a:ext uri="{FF2B5EF4-FFF2-40B4-BE49-F238E27FC236}">
                <a16:creationId xmlns:a16="http://schemas.microsoft.com/office/drawing/2014/main" id="{B2DABE32-4D3F-06E3-5D71-FE3A4F72EA13}"/>
              </a:ext>
            </a:extLst>
          </p:cNvPr>
          <p:cNvPicPr>
            <a:picLocks noChangeAspect="1"/>
          </p:cNvPicPr>
          <p:nvPr/>
        </p:nvPicPr>
        <p:blipFill>
          <a:blip r:embed="rId7"/>
          <a:stretch>
            <a:fillRect/>
          </a:stretch>
        </p:blipFill>
        <p:spPr>
          <a:xfrm>
            <a:off x="13143998" y="104775"/>
            <a:ext cx="1371600" cy="1371600"/>
          </a:xfrm>
          <a:prstGeom prst="rect">
            <a:avLst/>
          </a:prstGeom>
          <a:ln w="12700">
            <a:miter lim="400000"/>
          </a:ln>
        </p:spPr>
      </p:pic>
    </p:spTree>
    <p:extLst>
      <p:ext uri="{BB962C8B-B14F-4D97-AF65-F5344CB8AC3E}">
        <p14:creationId xmlns:p14="http://schemas.microsoft.com/office/powerpoint/2010/main" val="3032896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CAC88B-C898-E27B-AF75-BEA13B1BB7AC}"/>
              </a:ext>
            </a:extLst>
          </p:cNvPr>
          <p:cNvSpPr>
            <a:spLocks noGrp="1"/>
          </p:cNvSpPr>
          <p:nvPr>
            <p:ph type="title"/>
          </p:nvPr>
        </p:nvSpPr>
        <p:spPr>
          <a:xfrm>
            <a:off x="457199" y="527000"/>
            <a:ext cx="12618720" cy="661720"/>
          </a:xfrm>
        </p:spPr>
        <p:txBody>
          <a:bodyPr/>
          <a:lstStyle/>
          <a:p>
            <a:r>
              <a:rPr lang="en-US" dirty="0"/>
              <a:t>Best Q1 U.S. sales since 2018</a:t>
            </a:r>
          </a:p>
        </p:txBody>
      </p:sp>
      <p:sp>
        <p:nvSpPr>
          <p:cNvPr id="3" name="Slide Number Placeholder 2">
            <a:extLst>
              <a:ext uri="{FF2B5EF4-FFF2-40B4-BE49-F238E27FC236}">
                <a16:creationId xmlns:a16="http://schemas.microsoft.com/office/drawing/2014/main" id="{C319828D-A664-B97C-C289-D9A52A427FD3}"/>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C1746A8-A169-4F43-AC2C-BFA6DD0422AF}" type="slidenum">
              <a:rPr kumimoji="0" lang="en-US" sz="1200" b="0" i="0" u="none" strike="noStrike" kern="1200" cap="none" spc="0" normalizeH="0" baseline="0" noProof="0" smtClean="0">
                <a:ln>
                  <a:noFill/>
                </a:ln>
                <a:solidFill>
                  <a:srgbClr val="3D3935"/>
                </a:solidFill>
                <a:effectLst/>
                <a:uLnTx/>
                <a:uFillTx/>
                <a:latin typeface="Overpass Medium"/>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srgbClr val="3D3935"/>
              </a:solidFill>
              <a:effectLst/>
              <a:uLnTx/>
              <a:uFillTx/>
              <a:latin typeface="Overpass Medium"/>
              <a:ea typeface="+mn-ea"/>
              <a:cs typeface="+mn-cs"/>
            </a:endParaRPr>
          </a:p>
        </p:txBody>
      </p:sp>
      <p:graphicFrame>
        <p:nvGraphicFramePr>
          <p:cNvPr id="12" name="Table 12">
            <a:extLst>
              <a:ext uri="{FF2B5EF4-FFF2-40B4-BE49-F238E27FC236}">
                <a16:creationId xmlns:a16="http://schemas.microsoft.com/office/drawing/2014/main" id="{914F1705-1256-76CA-DA69-E5636CB0CF03}"/>
              </a:ext>
            </a:extLst>
          </p:cNvPr>
          <p:cNvGraphicFramePr>
            <a:graphicFrameLocks noGrp="1"/>
          </p:cNvGraphicFramePr>
          <p:nvPr>
            <p:ph idx="4294967295"/>
            <p:extLst>
              <p:ext uri="{D42A27DB-BD31-4B8C-83A1-F6EECF244321}">
                <p14:modId xmlns:p14="http://schemas.microsoft.com/office/powerpoint/2010/main" val="3846774320"/>
              </p:ext>
            </p:extLst>
          </p:nvPr>
        </p:nvGraphicFramePr>
        <p:xfrm>
          <a:off x="1232836" y="1890562"/>
          <a:ext cx="12488206" cy="5057648"/>
        </p:xfrm>
        <a:graphic>
          <a:graphicData uri="http://schemas.openxmlformats.org/drawingml/2006/table">
            <a:tbl>
              <a:tblPr firstRow="1" bandRow="1">
                <a:tableStyleId>{5C22544A-7EE6-4342-B048-85BDC9FD1C3A}</a:tableStyleId>
              </a:tblPr>
              <a:tblGrid>
                <a:gridCol w="4007280">
                  <a:extLst>
                    <a:ext uri="{9D8B030D-6E8A-4147-A177-3AD203B41FA5}">
                      <a16:colId xmlns:a16="http://schemas.microsoft.com/office/drawing/2014/main" val="2248291753"/>
                    </a:ext>
                  </a:extLst>
                </a:gridCol>
                <a:gridCol w="4213726">
                  <a:extLst>
                    <a:ext uri="{9D8B030D-6E8A-4147-A177-3AD203B41FA5}">
                      <a16:colId xmlns:a16="http://schemas.microsoft.com/office/drawing/2014/main" val="4046439885"/>
                    </a:ext>
                  </a:extLst>
                </a:gridCol>
                <a:gridCol w="4267200">
                  <a:extLst>
                    <a:ext uri="{9D8B030D-6E8A-4147-A177-3AD203B41FA5}">
                      <a16:colId xmlns:a16="http://schemas.microsoft.com/office/drawing/2014/main" val="3238328273"/>
                    </a:ext>
                  </a:extLst>
                </a:gridCol>
              </a:tblGrid>
              <a:tr h="2286000">
                <a:tc>
                  <a:txBody>
                    <a:bodyPr/>
                    <a:lstStyle/>
                    <a:p>
                      <a:pPr marL="0" marR="0" lvl="0" indent="0" algn="ctr" defTabSz="1950720" rtl="0" eaLnBrk="1" fontAlgn="auto" latinLnBrk="0" hangingPunct="0">
                        <a:lnSpc>
                          <a:spcPct val="90000"/>
                        </a:lnSpc>
                        <a:spcBef>
                          <a:spcPts val="1000"/>
                        </a:spcBef>
                        <a:spcAft>
                          <a:spcPts val="0"/>
                        </a:spcAft>
                        <a:buClrTx/>
                        <a:buSzTx/>
                        <a:buFontTx/>
                        <a:buNone/>
                        <a:tabLst/>
                        <a:defRPr/>
                      </a:pPr>
                      <a:r>
                        <a:rPr lang="en-US" sz="2800" b="1" kern="0" baseline="30000" dirty="0">
                          <a:solidFill>
                            <a:schemeClr val="accent1"/>
                          </a:solidFill>
                          <a:latin typeface="+mn-lt"/>
                          <a:ea typeface="+mn-ea"/>
                          <a:cs typeface="+mn-cs"/>
                        </a:rPr>
                        <a:t>#</a:t>
                      </a:r>
                      <a:r>
                        <a:rPr lang="en-US" sz="2800" b="1" kern="0" dirty="0">
                          <a:solidFill>
                            <a:schemeClr val="accent1"/>
                          </a:solidFill>
                          <a:latin typeface="+mn-lt"/>
                          <a:ea typeface="+mn-ea"/>
                          <a:cs typeface="+mn-cs"/>
                        </a:rPr>
                        <a:t>1 in Total sales  </a:t>
                      </a:r>
                    </a:p>
                    <a:p>
                      <a:pPr marL="0" marR="0" lvl="0" indent="0" algn="ctr" defTabSz="914400" rtl="0" eaLnBrk="1" latinLnBrk="0" hangingPunct="1">
                        <a:lnSpc>
                          <a:spcPct val="90000"/>
                        </a:lnSpc>
                        <a:spcBef>
                          <a:spcPts val="1000"/>
                        </a:spcBef>
                        <a:spcAft>
                          <a:spcPts val="0"/>
                        </a:spcAft>
                        <a:buNone/>
                      </a:pPr>
                      <a:r>
                        <a:rPr lang="en-US" sz="1600" b="0" i="0" kern="1200" noProof="0" dirty="0">
                          <a:solidFill>
                            <a:schemeClr val="tx1"/>
                          </a:solidFill>
                          <a:effectLst/>
                          <a:latin typeface="+mn-lt"/>
                          <a:ea typeface="+mn-ea"/>
                          <a:cs typeface="+mn-cs"/>
                        </a:rPr>
                        <a:t>693,363 </a:t>
                      </a:r>
                      <a:r>
                        <a:rPr lang="en-US" sz="1600" b="0" i="0" kern="1200" dirty="0">
                          <a:solidFill>
                            <a:schemeClr val="tx1"/>
                          </a:solidFill>
                          <a:effectLst/>
                          <a:latin typeface="+mn-lt"/>
                          <a:ea typeface="+mn-ea"/>
                          <a:cs typeface="+mn-cs"/>
                        </a:rPr>
                        <a:t>deliveries, up 17%</a:t>
                      </a:r>
                    </a:p>
                    <a:p>
                      <a:pPr marL="0" marR="0" lvl="0" indent="0" algn="ctr" defTabSz="914400" rtl="0" eaLnBrk="1" latinLnBrk="0" hangingPunct="1">
                        <a:lnSpc>
                          <a:spcPct val="90000"/>
                        </a:lnSpc>
                        <a:spcBef>
                          <a:spcPts val="1000"/>
                        </a:spcBef>
                        <a:spcAft>
                          <a:spcPts val="0"/>
                        </a:spcAft>
                        <a:buNone/>
                      </a:pPr>
                      <a:r>
                        <a:rPr lang="en-US" sz="1600" b="0" i="0" kern="1200" dirty="0">
                          <a:solidFill>
                            <a:schemeClr val="tx1"/>
                          </a:solidFill>
                          <a:effectLst/>
                          <a:latin typeface="+mn-lt"/>
                          <a:ea typeface="+mn-ea"/>
                          <a:cs typeface="+mn-cs"/>
                          <a:sym typeface="Overpass Regular"/>
                        </a:rPr>
                        <a:t>Market share expected to grow to ~17%</a:t>
                      </a:r>
                      <a:r>
                        <a:rPr kumimoji="0" lang="en-US" sz="1600" b="0" i="1" u="none" strike="noStrike" kern="1200" cap="none" spc="0" normalizeH="0" baseline="30000" noProof="0" dirty="0">
                          <a:ln>
                            <a:noFill/>
                          </a:ln>
                          <a:solidFill>
                            <a:srgbClr val="3D3935"/>
                          </a:solidFill>
                          <a:effectLst/>
                          <a:uLnTx/>
                          <a:uFillTx/>
                          <a:latin typeface="Overpass Light"/>
                          <a:ea typeface="+mn-ea"/>
                          <a:cs typeface="+mn-cs"/>
                        </a:rPr>
                        <a:t>1</a:t>
                      </a:r>
                    </a:p>
                    <a:p>
                      <a:pPr marL="0" marR="0" lvl="0" indent="0" algn="ctr" defTabSz="914400" rtl="0" eaLnBrk="1" latinLnBrk="0" hangingPunct="1">
                        <a:lnSpc>
                          <a:spcPct val="90000"/>
                        </a:lnSpc>
                        <a:spcBef>
                          <a:spcPts val="1000"/>
                        </a:spcBef>
                        <a:spcAft>
                          <a:spcPts val="0"/>
                        </a:spcAft>
                        <a:buNone/>
                      </a:pPr>
                      <a:r>
                        <a:rPr lang="en-US" sz="1600" b="0" i="0" kern="1200" dirty="0">
                          <a:solidFill>
                            <a:schemeClr val="tx1"/>
                          </a:solidFill>
                          <a:effectLst/>
                          <a:latin typeface="+mn-lt"/>
                          <a:ea typeface="+mn-ea"/>
                          <a:cs typeface="+mn-cs"/>
                          <a:sym typeface="Overpass Regular"/>
                        </a:rPr>
                        <a:t>Double-digit growth across all brands</a:t>
                      </a:r>
                    </a:p>
                    <a:p>
                      <a:pPr marL="0" marR="0" lvl="0" indent="0" algn="ctr" defTabSz="914400" rtl="0" eaLnBrk="1" latinLnBrk="0" hangingPunct="1">
                        <a:lnSpc>
                          <a:spcPct val="90000"/>
                        </a:lnSpc>
                        <a:spcBef>
                          <a:spcPts val="1000"/>
                        </a:spcBef>
                        <a:spcAft>
                          <a:spcPts val="0"/>
                        </a:spcAft>
                        <a:buNone/>
                      </a:pPr>
                      <a:endParaRPr lang="en-US" sz="1600" b="0" i="0" kern="1200" dirty="0">
                        <a:solidFill>
                          <a:srgbClr val="3D3935"/>
                        </a:solidFill>
                        <a:effectLst/>
                        <a:latin typeface="+mn-lt"/>
                        <a:ea typeface="+mn-ea"/>
                        <a:cs typeface="+mn-cs"/>
                        <a:sym typeface="Overpass Regular"/>
                      </a:endParaRPr>
                    </a:p>
                  </a:txBody>
                  <a:tcPr marT="548640">
                    <a:lnL w="12700" cmpd="sng">
                      <a:noFill/>
                    </a:lnL>
                    <a:lnR w="12700" cap="flat" cmpd="sng" algn="ctr">
                      <a:solidFill>
                        <a:schemeClr val="accent1"/>
                      </a:solidFill>
                      <a:prstDash val="solid"/>
                      <a:round/>
                      <a:headEnd type="none" w="med" len="med"/>
                      <a:tailEnd type="none" w="med" len="med"/>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950720" rtl="0" eaLnBrk="1" fontAlgn="auto" latinLnBrk="0" hangingPunct="0">
                        <a:lnSpc>
                          <a:spcPct val="90000"/>
                        </a:lnSpc>
                        <a:spcBef>
                          <a:spcPts val="1000"/>
                        </a:spcBef>
                        <a:spcAft>
                          <a:spcPts val="0"/>
                        </a:spcAft>
                        <a:buClrTx/>
                        <a:buSzTx/>
                        <a:buFontTx/>
                        <a:buNone/>
                        <a:tabLst/>
                        <a:defRPr/>
                      </a:pPr>
                      <a:r>
                        <a:rPr lang="en-US" sz="2800" b="1" kern="0" baseline="30000" dirty="0">
                          <a:solidFill>
                            <a:schemeClr val="accent1"/>
                          </a:solidFill>
                          <a:latin typeface="+mn-lt"/>
                          <a:ea typeface="+mn-ea"/>
                          <a:cs typeface="+mn-cs"/>
                        </a:rPr>
                        <a:t>#</a:t>
                      </a:r>
                      <a:r>
                        <a:rPr lang="en-US" sz="2800" b="1" kern="0" dirty="0">
                          <a:solidFill>
                            <a:schemeClr val="accent1"/>
                          </a:solidFill>
                          <a:latin typeface="+mn-lt"/>
                          <a:ea typeface="+mn-ea"/>
                          <a:cs typeface="+mn-cs"/>
                        </a:rPr>
                        <a:t>1 in Retail sales</a:t>
                      </a:r>
                      <a:r>
                        <a:rPr kumimoji="0" lang="en-US" sz="1600" b="0" i="1" u="none" strike="noStrike" kern="1200" cap="none" spc="0" normalizeH="0" baseline="30000" noProof="0" dirty="0">
                          <a:ln>
                            <a:noFill/>
                          </a:ln>
                          <a:solidFill>
                            <a:srgbClr val="3D3935"/>
                          </a:solidFill>
                          <a:effectLst/>
                          <a:uLnTx/>
                          <a:uFillTx/>
                          <a:latin typeface="Overpass Light"/>
                          <a:ea typeface="+mn-ea"/>
                          <a:cs typeface="+mn-cs"/>
                        </a:rPr>
                        <a:t>1</a:t>
                      </a:r>
                      <a:endParaRPr lang="en-US" sz="1600" b="1" i="0" kern="0" normalizeH="0" baseline="30000" noProof="0" dirty="0">
                        <a:solidFill>
                          <a:schemeClr val="accent1"/>
                        </a:solidFill>
                        <a:effectLst/>
                        <a:latin typeface="+mn-lt"/>
                        <a:ea typeface="+mn-ea"/>
                        <a:cs typeface="+mn-cs"/>
                        <a:sym typeface="Overpass Regular"/>
                      </a:endParaRPr>
                    </a:p>
                    <a:p>
                      <a:pPr marL="0" marR="0" lvl="0" indent="0" algn="ctr" defTabSz="1950720" rtl="0" eaLnBrk="1" fontAlgn="auto" latinLnBrk="0" hangingPunct="0">
                        <a:lnSpc>
                          <a:spcPct val="90000"/>
                        </a:lnSpc>
                        <a:spcBef>
                          <a:spcPts val="1000"/>
                        </a:spcBef>
                        <a:spcAft>
                          <a:spcPts val="0"/>
                        </a:spcAft>
                        <a:buClrTx/>
                        <a:buSzTx/>
                        <a:buFontTx/>
                        <a:buNone/>
                        <a:tabLst/>
                        <a:defRPr/>
                      </a:pPr>
                      <a:r>
                        <a:rPr lang="en-US" sz="1600" b="0" i="0" kern="1200" dirty="0">
                          <a:solidFill>
                            <a:schemeClr val="tx1"/>
                          </a:solidFill>
                          <a:effectLst/>
                          <a:highlight>
                            <a:srgbClr val="FFFFFF"/>
                          </a:highlight>
                          <a:latin typeface="+mn-lt"/>
                          <a:ea typeface="+mn-ea"/>
                          <a:cs typeface="+mn-cs"/>
                        </a:rPr>
                        <a:t>Up 15% and best Q1 since 2018</a:t>
                      </a:r>
                    </a:p>
                  </a:txBody>
                  <a:tcPr marL="0" marR="0" marT="54864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950720" rtl="0" eaLnBrk="1" fontAlgn="auto" latinLnBrk="0" hangingPunct="0">
                        <a:lnSpc>
                          <a:spcPct val="90000"/>
                        </a:lnSpc>
                        <a:spcBef>
                          <a:spcPts val="1000"/>
                        </a:spcBef>
                        <a:spcAft>
                          <a:spcPts val="0"/>
                        </a:spcAft>
                        <a:buClrTx/>
                        <a:buSzTx/>
                        <a:buFontTx/>
                        <a:buNone/>
                        <a:tabLst/>
                        <a:defRPr/>
                      </a:pPr>
                      <a:r>
                        <a:rPr lang="en-US" sz="2800" b="1" kern="0" baseline="30000" dirty="0">
                          <a:solidFill>
                            <a:schemeClr val="accent1"/>
                          </a:solidFill>
                          <a:latin typeface="+mn-lt"/>
                          <a:ea typeface="+mn-ea"/>
                          <a:cs typeface="+mn-cs"/>
                        </a:rPr>
                        <a:t>#</a:t>
                      </a:r>
                      <a:r>
                        <a:rPr lang="en-US" sz="2800" b="1" kern="0" dirty="0">
                          <a:solidFill>
                            <a:schemeClr val="accent1"/>
                          </a:solidFill>
                          <a:latin typeface="+mn-lt"/>
                          <a:ea typeface="+mn-ea"/>
                          <a:cs typeface="+mn-cs"/>
                        </a:rPr>
                        <a:t>1 in Fleet sales for Q1</a:t>
                      </a:r>
                      <a:r>
                        <a:rPr kumimoji="0" lang="en-US" sz="1600" b="0" i="1" u="none" strike="noStrike" kern="1200" cap="none" spc="0" normalizeH="0" baseline="30000" noProof="0" dirty="0">
                          <a:ln>
                            <a:noFill/>
                          </a:ln>
                          <a:solidFill>
                            <a:srgbClr val="3D3935"/>
                          </a:solidFill>
                          <a:effectLst/>
                          <a:uLnTx/>
                          <a:uFillTx/>
                          <a:latin typeface="Overpass Light"/>
                          <a:ea typeface="+mn-ea"/>
                          <a:cs typeface="+mn-cs"/>
                        </a:rPr>
                        <a:t>1</a:t>
                      </a:r>
                      <a:endParaRPr lang="en-US" sz="1600" b="1" kern="0" noProof="0" dirty="0">
                        <a:solidFill>
                          <a:schemeClr val="accent1"/>
                        </a:solidFill>
                        <a:latin typeface="+mn-lt"/>
                        <a:ea typeface="+mn-ea"/>
                        <a:cs typeface="+mn-cs"/>
                        <a:sym typeface="Overpass Regular"/>
                      </a:endParaRPr>
                    </a:p>
                    <a:p>
                      <a:pPr marL="0" marR="0" lvl="0" indent="0" algn="ctr" defTabSz="1950720" rtl="0" eaLnBrk="1" fontAlgn="auto" latinLnBrk="0" hangingPunct="0">
                        <a:lnSpc>
                          <a:spcPct val="90000"/>
                        </a:lnSpc>
                        <a:spcBef>
                          <a:spcPts val="600"/>
                        </a:spcBef>
                        <a:spcAft>
                          <a:spcPts val="0"/>
                        </a:spcAft>
                        <a:buClrTx/>
                        <a:buSzTx/>
                        <a:buFontTx/>
                        <a:buNone/>
                        <a:tabLst/>
                        <a:defRPr/>
                      </a:pPr>
                      <a:r>
                        <a:rPr lang="en-US" sz="1600" b="0" i="0" kern="1200" dirty="0">
                          <a:solidFill>
                            <a:schemeClr val="tx1"/>
                          </a:solidFill>
                          <a:effectLst/>
                          <a:latin typeface="+mn-lt"/>
                          <a:ea typeface="+mn-ea"/>
                          <a:cs typeface="+mn-cs"/>
                        </a:rPr>
                        <a:t>GM Envolve sales up 25%</a:t>
                      </a:r>
                      <a:endParaRPr lang="en-US" sz="1600" b="0" i="0" kern="1200" dirty="0">
                        <a:solidFill>
                          <a:schemeClr val="tx1"/>
                        </a:solidFill>
                        <a:effectLst/>
                        <a:highlight>
                          <a:srgbClr val="FFFFFF"/>
                        </a:highlight>
                        <a:latin typeface="+mn-lt"/>
                        <a:ea typeface="+mn-ea"/>
                        <a:cs typeface="+mn-cs"/>
                      </a:endParaRPr>
                    </a:p>
                  </a:txBody>
                  <a:tcPr marL="0" marR="0" marT="548640">
                    <a:lnL w="12700" cap="flat" cmpd="sng" algn="ctr">
                      <a:solidFill>
                        <a:schemeClr val="accent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8163386"/>
                  </a:ext>
                </a:extLst>
              </a:tr>
              <a:tr h="2286000">
                <a:tc>
                  <a:txBody>
                    <a:bodyPr/>
                    <a:lstStyle/>
                    <a:p>
                      <a:pPr marL="0" marR="0" lvl="0" indent="0" algn="ctr" defTabSz="1950720" rtl="0" eaLnBrk="1" fontAlgn="auto" latinLnBrk="0" hangingPunct="0">
                        <a:lnSpc>
                          <a:spcPct val="90000"/>
                        </a:lnSpc>
                        <a:spcBef>
                          <a:spcPts val="1000"/>
                        </a:spcBef>
                        <a:spcAft>
                          <a:spcPts val="0"/>
                        </a:spcAft>
                        <a:buClrTx/>
                        <a:buSzTx/>
                        <a:buFontTx/>
                        <a:buNone/>
                        <a:tabLst/>
                        <a:defRPr/>
                      </a:pPr>
                      <a:r>
                        <a:rPr lang="en-US" sz="2800" b="1" kern="0" dirty="0">
                          <a:solidFill>
                            <a:schemeClr val="accent1"/>
                          </a:solidFill>
                          <a:latin typeface="+mn-lt"/>
                          <a:ea typeface="+mn-ea"/>
                          <a:cs typeface="+mn-cs"/>
                        </a:rPr>
                        <a:t>#1 in Full-Size Pickups</a:t>
                      </a:r>
                    </a:p>
                    <a:p>
                      <a:pPr marL="0" marR="0" lvl="0" indent="0" algn="ctr" defTabSz="1950720" rtl="0" eaLnBrk="1" fontAlgn="auto" latinLnBrk="0" hangingPunct="0">
                        <a:lnSpc>
                          <a:spcPct val="90000"/>
                        </a:lnSpc>
                        <a:spcBef>
                          <a:spcPts val="1000"/>
                        </a:spcBef>
                        <a:spcAft>
                          <a:spcPts val="0"/>
                        </a:spcAft>
                        <a:buClrTx/>
                        <a:buSzTx/>
                        <a:buFontTx/>
                        <a:buNone/>
                        <a:tabLst/>
                        <a:defRPr/>
                      </a:pPr>
                      <a:r>
                        <a:rPr lang="en-US" sz="1600" b="0" i="0" kern="1200" noProof="0" dirty="0">
                          <a:solidFill>
                            <a:schemeClr val="tx1"/>
                          </a:solidFill>
                          <a:effectLst/>
                          <a:highlight>
                            <a:srgbClr val="FFFFFF"/>
                          </a:highlight>
                          <a:latin typeface="+mn-lt"/>
                          <a:ea typeface="+mn-ea"/>
                          <a:cs typeface="+mn-cs"/>
                        </a:rPr>
                        <a:t>Best Q1 sales since 2007</a:t>
                      </a:r>
                    </a:p>
                    <a:p>
                      <a:pPr marL="0" marR="0" lvl="0" indent="0" algn="ctr" defTabSz="1950720" rtl="0" eaLnBrk="1" fontAlgn="auto" latinLnBrk="0" hangingPunct="0">
                        <a:lnSpc>
                          <a:spcPct val="90000"/>
                        </a:lnSpc>
                        <a:spcBef>
                          <a:spcPts val="1000"/>
                        </a:spcBef>
                        <a:spcAft>
                          <a:spcPts val="0"/>
                        </a:spcAft>
                        <a:buClrTx/>
                        <a:buSzTx/>
                        <a:buFontTx/>
                        <a:buNone/>
                        <a:tabLst/>
                        <a:defRPr/>
                      </a:pPr>
                      <a:r>
                        <a:rPr lang="en-US" sz="1600" b="0" i="0" kern="1200" noProof="0" dirty="0">
                          <a:solidFill>
                            <a:schemeClr val="tx1"/>
                          </a:solidFill>
                          <a:effectLst/>
                          <a:highlight>
                            <a:srgbClr val="FFFFFF"/>
                          </a:highlight>
                          <a:latin typeface="+mn-lt"/>
                          <a:ea typeface="+mn-ea"/>
                          <a:cs typeface="+mn-cs"/>
                        </a:rPr>
                        <a:t>Total share of </a:t>
                      </a:r>
                      <a:r>
                        <a:rPr lang="en-US" sz="1600" b="0" i="0" kern="1200" dirty="0">
                          <a:solidFill>
                            <a:schemeClr val="tx1"/>
                          </a:solidFill>
                          <a:effectLst/>
                          <a:highlight>
                            <a:srgbClr val="FFFFFF"/>
                          </a:highlight>
                          <a:latin typeface="+mn-lt"/>
                          <a:ea typeface="+mn-ea"/>
                          <a:cs typeface="+mn-cs"/>
                          <a:sym typeface="Overpass Regular"/>
                        </a:rPr>
                        <a:t>~</a:t>
                      </a:r>
                      <a:r>
                        <a:rPr lang="en-US" sz="1600" b="0" i="0" kern="1200" noProof="0" dirty="0">
                          <a:solidFill>
                            <a:schemeClr val="tx1"/>
                          </a:solidFill>
                          <a:effectLst/>
                          <a:highlight>
                            <a:srgbClr val="FFFFFF"/>
                          </a:highlight>
                          <a:latin typeface="+mn-lt"/>
                          <a:ea typeface="+mn-ea"/>
                          <a:cs typeface="+mn-cs"/>
                        </a:rPr>
                        <a:t>40%</a:t>
                      </a:r>
                      <a:r>
                        <a:rPr lang="en-US" sz="1600" b="0" i="0" kern="1200" baseline="30000" noProof="0" dirty="0">
                          <a:solidFill>
                            <a:schemeClr val="tx1"/>
                          </a:solidFill>
                          <a:effectLst/>
                          <a:highlight>
                            <a:srgbClr val="FFFFFF"/>
                          </a:highlight>
                          <a:latin typeface="+mn-lt"/>
                          <a:ea typeface="+mn-ea"/>
                          <a:cs typeface="+mn-cs"/>
                        </a:rPr>
                        <a:t>1</a:t>
                      </a:r>
                    </a:p>
                  </a:txBody>
                  <a:tcPr marT="548640">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ctr" defTabSz="1950720" rtl="0" eaLnBrk="1" fontAlgn="auto" latinLnBrk="0" hangingPunct="0">
                        <a:lnSpc>
                          <a:spcPct val="90000"/>
                        </a:lnSpc>
                        <a:spcBef>
                          <a:spcPts val="1000"/>
                        </a:spcBef>
                        <a:spcAft>
                          <a:spcPts val="0"/>
                        </a:spcAft>
                        <a:buClrTx/>
                        <a:buSzTx/>
                        <a:buFontTx/>
                        <a:buNone/>
                        <a:tabLst/>
                        <a:defRPr/>
                      </a:pPr>
                      <a:r>
                        <a:rPr lang="en-US" sz="2800" b="1" kern="0" noProof="0" dirty="0">
                          <a:solidFill>
                            <a:schemeClr val="accent1"/>
                          </a:solidFill>
                          <a:latin typeface="+mn-lt"/>
                          <a:ea typeface="+mn-ea"/>
                          <a:cs typeface="+mn-cs"/>
                          <a:sym typeface="Overpass Regular"/>
                        </a:rPr>
                        <a:t>#1 in Full-Size SUVs</a:t>
                      </a:r>
                    </a:p>
                    <a:p>
                      <a:pPr marL="0" marR="0" lvl="0" indent="0" algn="ctr" defTabSz="1950720" rtl="0" eaLnBrk="1" fontAlgn="auto" latinLnBrk="0" hangingPunct="0">
                        <a:lnSpc>
                          <a:spcPct val="90000"/>
                        </a:lnSpc>
                        <a:spcBef>
                          <a:spcPts val="1000"/>
                        </a:spcBef>
                        <a:spcAft>
                          <a:spcPts val="0"/>
                        </a:spcAft>
                        <a:buClrTx/>
                        <a:buSzTx/>
                        <a:buFontTx/>
                        <a:buNone/>
                        <a:tabLst/>
                        <a:defRPr/>
                      </a:pPr>
                      <a:r>
                        <a:rPr kumimoji="0" lang="en-US" sz="1600" b="0" i="0" u="none" strike="noStrike" kern="1200" cap="none" spc="0" normalizeH="0" baseline="0" noProof="0" dirty="0">
                          <a:ln>
                            <a:noFill/>
                          </a:ln>
                          <a:solidFill>
                            <a:srgbClr val="3D3935"/>
                          </a:solidFill>
                          <a:effectLst/>
                          <a:highlight>
                            <a:srgbClr val="FFFFFF"/>
                          </a:highlight>
                          <a:uLnTx/>
                          <a:uFillTx/>
                          <a:latin typeface="+mn-lt"/>
                          <a:ea typeface="+mn-ea"/>
                          <a:cs typeface="+mn-cs"/>
                        </a:rPr>
                        <a:t>Up 31% and best Q1 since 2007</a:t>
                      </a:r>
                    </a:p>
                    <a:p>
                      <a:pPr marL="0" marR="0" lvl="0" indent="0" algn="ctr" defTabSz="1950720" rtl="0" eaLnBrk="1" fontAlgn="auto" latinLnBrk="0" hangingPunct="0">
                        <a:lnSpc>
                          <a:spcPct val="90000"/>
                        </a:lnSpc>
                        <a:spcBef>
                          <a:spcPts val="1000"/>
                        </a:spcBef>
                        <a:spcAft>
                          <a:spcPts val="0"/>
                        </a:spcAft>
                        <a:buClrTx/>
                        <a:buSzTx/>
                        <a:buFontTx/>
                        <a:buNone/>
                        <a:tabLst/>
                        <a:defRPr/>
                      </a:pPr>
                      <a:r>
                        <a:rPr kumimoji="0" lang="en-US" sz="1600" b="0" i="0" u="none" strike="noStrike" kern="1200" cap="none" spc="0" normalizeH="0" baseline="0" noProof="0" dirty="0">
                          <a:ln>
                            <a:noFill/>
                          </a:ln>
                          <a:solidFill>
                            <a:srgbClr val="3D3935"/>
                          </a:solidFill>
                          <a:effectLst/>
                          <a:highlight>
                            <a:srgbClr val="FFFFFF"/>
                          </a:highlight>
                          <a:uLnTx/>
                          <a:uFillTx/>
                          <a:latin typeface="+mn-lt"/>
                          <a:ea typeface="+mn-ea"/>
                          <a:cs typeface="+mn-cs"/>
                        </a:rPr>
                        <a:t>Total share of </a:t>
                      </a:r>
                      <a:r>
                        <a:rPr lang="en-US" sz="1600" b="0" i="0" kern="1200" dirty="0">
                          <a:solidFill>
                            <a:schemeClr val="tx1"/>
                          </a:solidFill>
                          <a:effectLst/>
                          <a:highlight>
                            <a:srgbClr val="FFFFFF"/>
                          </a:highlight>
                          <a:latin typeface="+mn-lt"/>
                          <a:ea typeface="+mn-ea"/>
                          <a:cs typeface="+mn-cs"/>
                          <a:sym typeface="Overpass Regular"/>
                        </a:rPr>
                        <a:t>~</a:t>
                      </a:r>
                      <a:r>
                        <a:rPr kumimoji="0" lang="en-US" sz="1600" b="0" i="0" u="none" strike="noStrike" kern="1200" cap="none" spc="0" normalizeH="0" baseline="0" noProof="0" dirty="0">
                          <a:ln>
                            <a:noFill/>
                          </a:ln>
                          <a:solidFill>
                            <a:srgbClr val="3D3935"/>
                          </a:solidFill>
                          <a:effectLst/>
                          <a:highlight>
                            <a:srgbClr val="FFFFFF"/>
                          </a:highlight>
                          <a:uLnTx/>
                          <a:uFillTx/>
                          <a:latin typeface="+mn-lt"/>
                          <a:ea typeface="+mn-ea"/>
                          <a:cs typeface="+mn-cs"/>
                        </a:rPr>
                        <a:t>69%</a:t>
                      </a:r>
                      <a:r>
                        <a:rPr kumimoji="0" lang="en-US" sz="1600" b="0" i="0" u="none" strike="noStrike" kern="1200" cap="none" spc="0" normalizeH="0" baseline="30000" noProof="0" dirty="0">
                          <a:ln>
                            <a:noFill/>
                          </a:ln>
                          <a:solidFill>
                            <a:srgbClr val="3D3935"/>
                          </a:solidFill>
                          <a:effectLst/>
                          <a:highlight>
                            <a:srgbClr val="FFFFFF"/>
                          </a:highlight>
                          <a:uLnTx/>
                          <a:uFillTx/>
                          <a:latin typeface="+mn-lt"/>
                          <a:ea typeface="+mn-ea"/>
                          <a:cs typeface="+mn-cs"/>
                        </a:rPr>
                        <a:t>1</a:t>
                      </a:r>
                    </a:p>
                    <a:p>
                      <a:pPr marL="0" marR="0" lvl="0" indent="0" algn="ctr" defTabSz="1950720" rtl="0" eaLnBrk="1" fontAlgn="auto" latinLnBrk="0" hangingPunct="0">
                        <a:lnSpc>
                          <a:spcPct val="90000"/>
                        </a:lnSpc>
                        <a:spcBef>
                          <a:spcPts val="1000"/>
                        </a:spcBef>
                        <a:spcAft>
                          <a:spcPts val="0"/>
                        </a:spcAft>
                        <a:buClrTx/>
                        <a:buSzTx/>
                        <a:buFontTx/>
                        <a:buNone/>
                        <a:tabLst/>
                        <a:defRPr/>
                      </a:pPr>
                      <a:endParaRPr lang="en-US" sz="2800" b="1" kern="0" noProof="0" dirty="0">
                        <a:solidFill>
                          <a:schemeClr val="accent1"/>
                        </a:solidFill>
                        <a:latin typeface="+mn-lt"/>
                        <a:ea typeface="+mn-ea"/>
                        <a:cs typeface="+mn-cs"/>
                        <a:sym typeface="Overpass Regular"/>
                      </a:endParaRPr>
                    </a:p>
                    <a:p>
                      <a:pPr marL="0" marR="0" lvl="0" indent="0" algn="ctr" defTabSz="1950720" rtl="0" eaLnBrk="1" fontAlgn="auto" latinLnBrk="0" hangingPunct="0">
                        <a:lnSpc>
                          <a:spcPct val="90000"/>
                        </a:lnSpc>
                        <a:spcBef>
                          <a:spcPts val="1000"/>
                        </a:spcBef>
                        <a:spcAft>
                          <a:spcPts val="0"/>
                        </a:spcAft>
                        <a:buClrTx/>
                        <a:buSzTx/>
                        <a:buFontTx/>
                        <a:buNone/>
                        <a:tabLst/>
                        <a:defRPr/>
                      </a:pPr>
                      <a:endParaRPr lang="en-US" sz="2800" b="1" kern="0" noProof="0" dirty="0">
                        <a:solidFill>
                          <a:schemeClr val="accent1"/>
                        </a:solidFill>
                        <a:latin typeface="+mn-lt"/>
                        <a:ea typeface="+mn-ea"/>
                        <a:cs typeface="+mn-cs"/>
                        <a:sym typeface="Overpass Regular"/>
                      </a:endParaRPr>
                    </a:p>
                  </a:txBody>
                  <a:tcPr marT="54864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ctr" defTabSz="1950720" rtl="0" eaLnBrk="1" fontAlgn="auto" latinLnBrk="0" hangingPunct="0">
                        <a:lnSpc>
                          <a:spcPct val="90000"/>
                        </a:lnSpc>
                        <a:spcBef>
                          <a:spcPts val="1000"/>
                        </a:spcBef>
                        <a:spcAft>
                          <a:spcPts val="0"/>
                        </a:spcAft>
                        <a:buClrTx/>
                        <a:buSzTx/>
                        <a:buFontTx/>
                        <a:buNone/>
                        <a:tabLst/>
                        <a:defRPr/>
                      </a:pPr>
                      <a:r>
                        <a:rPr lang="en-US" sz="2700" b="1" kern="0" dirty="0">
                          <a:solidFill>
                            <a:schemeClr val="accent1"/>
                          </a:solidFill>
                          <a:latin typeface="+mn-lt"/>
                          <a:ea typeface="+mn-ea"/>
                          <a:cs typeface="+mn-cs"/>
                        </a:rPr>
                        <a:t>EV Sales up 94%</a:t>
                      </a:r>
                    </a:p>
                    <a:p>
                      <a:pPr marL="0" marR="0" lvl="0" indent="0" algn="ctr" defTabSz="1950720" rtl="0" eaLnBrk="1" fontAlgn="auto" latinLnBrk="0" hangingPunct="0">
                        <a:lnSpc>
                          <a:spcPct val="90000"/>
                        </a:lnSpc>
                        <a:spcBef>
                          <a:spcPts val="1000"/>
                        </a:spcBef>
                        <a:spcAft>
                          <a:spcPts val="0"/>
                        </a:spcAft>
                        <a:buClrTx/>
                        <a:buSzTx/>
                        <a:buFontTx/>
                        <a:buNone/>
                        <a:tabLst/>
                        <a:defRPr/>
                      </a:pPr>
                      <a:r>
                        <a:rPr lang="en-US" sz="1600" b="0" i="0" kern="1200" dirty="0">
                          <a:solidFill>
                            <a:schemeClr val="tx1"/>
                          </a:solidFill>
                          <a:effectLst/>
                          <a:latin typeface="+mn-lt"/>
                          <a:ea typeface="+mn-ea"/>
                          <a:cs typeface="+mn-cs"/>
                        </a:rPr>
                        <a:t>Total U.S. EV sales of 31,887</a:t>
                      </a:r>
                    </a:p>
                    <a:p>
                      <a:pPr marL="0" marR="0" lvl="0" indent="0" algn="ctr" defTabSz="1950720" rtl="0" eaLnBrk="1" fontAlgn="auto" latinLnBrk="0" hangingPunct="0">
                        <a:lnSpc>
                          <a:spcPct val="90000"/>
                        </a:lnSpc>
                        <a:spcBef>
                          <a:spcPts val="1000"/>
                        </a:spcBef>
                        <a:spcAft>
                          <a:spcPts val="0"/>
                        </a:spcAft>
                        <a:buClrTx/>
                        <a:buSzTx/>
                        <a:buFontTx/>
                        <a:buNone/>
                        <a:tabLst/>
                        <a:defRPr/>
                      </a:pPr>
                      <a:r>
                        <a:rPr lang="en-US" sz="1600" b="0" i="0" kern="1200" dirty="0">
                          <a:solidFill>
                            <a:schemeClr val="tx1"/>
                          </a:solidFill>
                          <a:effectLst/>
                          <a:latin typeface="+mn-lt"/>
                          <a:ea typeface="+mn-ea"/>
                          <a:cs typeface="+mn-cs"/>
                        </a:rPr>
                        <a:t>Industry’s </a:t>
                      </a:r>
                      <a:r>
                        <a:rPr lang="en-US" sz="1600" b="0" i="0" kern="1200" dirty="0">
                          <a:solidFill>
                            <a:schemeClr val="tx1"/>
                          </a:solidFill>
                          <a:effectLst/>
                          <a:latin typeface="+mn-lt"/>
                          <a:ea typeface="+mn-ea"/>
                          <a:cs typeface="+mn-cs"/>
                          <a:sym typeface="Overpass Regular"/>
                        </a:rPr>
                        <a:t>#2 Seller of EVs</a:t>
                      </a:r>
                      <a:r>
                        <a:rPr kumimoji="0" lang="en-US" sz="1600" b="0" i="1" u="none" strike="noStrike" kern="1200" cap="none" spc="0" normalizeH="0" baseline="30000" noProof="0" dirty="0">
                          <a:ln>
                            <a:noFill/>
                          </a:ln>
                          <a:solidFill>
                            <a:srgbClr val="3D3935"/>
                          </a:solidFill>
                          <a:effectLst/>
                          <a:uLnTx/>
                          <a:uFillTx/>
                          <a:latin typeface="Overpass Light"/>
                          <a:ea typeface="+mn-ea"/>
                          <a:cs typeface="+mn-cs"/>
                        </a:rPr>
                        <a:t>1</a:t>
                      </a:r>
                    </a:p>
                    <a:p>
                      <a:pPr marL="0" marR="0" lvl="0" indent="0" algn="ctr" defTabSz="1950720" rtl="0" eaLnBrk="1" fontAlgn="auto" latinLnBrk="0" hangingPunct="0">
                        <a:lnSpc>
                          <a:spcPct val="90000"/>
                        </a:lnSpc>
                        <a:spcBef>
                          <a:spcPts val="1000"/>
                        </a:spcBef>
                        <a:spcAft>
                          <a:spcPts val="0"/>
                        </a:spcAft>
                        <a:buClrTx/>
                        <a:buSzTx/>
                        <a:buFontTx/>
                        <a:buNone/>
                        <a:tabLst/>
                        <a:defRPr/>
                      </a:pPr>
                      <a:endParaRPr lang="en-US" sz="1600" b="0" i="0" kern="1200" dirty="0">
                        <a:solidFill>
                          <a:schemeClr val="tx1"/>
                        </a:solidFill>
                        <a:effectLst/>
                        <a:latin typeface="+mn-lt"/>
                        <a:ea typeface="+mn-ea"/>
                        <a:cs typeface="+mn-cs"/>
                      </a:endParaRPr>
                    </a:p>
                  </a:txBody>
                  <a:tcPr marT="548640">
                    <a:lnL w="12700" cap="flat" cmpd="sng" algn="ctr">
                      <a:solidFill>
                        <a:schemeClr val="accent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48981559"/>
                  </a:ext>
                </a:extLst>
              </a:tr>
            </a:tbl>
          </a:graphicData>
        </a:graphic>
      </p:graphicFrame>
      <p:sp>
        <p:nvSpPr>
          <p:cNvPr id="6" name="Content Placeholder 2">
            <a:extLst>
              <a:ext uri="{FF2B5EF4-FFF2-40B4-BE49-F238E27FC236}">
                <a16:creationId xmlns:a16="http://schemas.microsoft.com/office/drawing/2014/main" id="{9E22F021-D090-BD8D-8E8F-06834A69B20F}"/>
              </a:ext>
            </a:extLst>
          </p:cNvPr>
          <p:cNvSpPr txBox="1">
            <a:spLocks/>
          </p:cNvSpPr>
          <p:nvPr/>
        </p:nvSpPr>
        <p:spPr>
          <a:xfrm>
            <a:off x="1232836" y="6738874"/>
            <a:ext cx="4480560" cy="73152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2000"/>
              </a:spcBef>
              <a:buFont typeface="Arial" panose="020B0604020202020204" pitchFamily="34" charset="0"/>
              <a:buNone/>
              <a:defRPr sz="3000" kern="1200">
                <a:solidFill>
                  <a:schemeClr val="tx1"/>
                </a:solidFill>
                <a:latin typeface="+mn-lt"/>
                <a:ea typeface="+mn-ea"/>
                <a:cs typeface="+mn-cs"/>
              </a:defRPr>
            </a:lvl1pPr>
            <a:lvl2pPr marL="342900" indent="-342900" algn="l" defTabSz="914400" rtl="0" eaLnBrk="1" latinLnBrk="0" hangingPunct="1">
              <a:lnSpc>
                <a:spcPct val="90000"/>
              </a:lnSpc>
              <a:spcBef>
                <a:spcPts val="2000"/>
              </a:spcBef>
              <a:buClr>
                <a:schemeClr val="accent1"/>
              </a:buClr>
              <a:buFont typeface="Arial" panose="020B0604020202020204" pitchFamily="34" charset="0"/>
              <a:buChar char="•"/>
              <a:tabLst/>
              <a:defRPr sz="3000" kern="1200">
                <a:solidFill>
                  <a:schemeClr val="tx1"/>
                </a:solidFill>
                <a:latin typeface="+mn-lt"/>
                <a:ea typeface="+mn-ea"/>
                <a:cs typeface="+mn-cs"/>
              </a:defRPr>
            </a:lvl2pPr>
            <a:lvl3pPr marL="800100" indent="-342900" algn="l" defTabSz="914400" rtl="0" eaLnBrk="1" latinLnBrk="0" hangingPunct="1">
              <a:lnSpc>
                <a:spcPct val="90000"/>
              </a:lnSpc>
              <a:spcBef>
                <a:spcPts val="1000"/>
              </a:spcBef>
              <a:buFont typeface="Overpass" panose="00000500000000000000" pitchFamily="2" charset="0"/>
              <a:buChar char="—"/>
              <a:defRPr sz="2400" kern="1200">
                <a:solidFill>
                  <a:schemeClr val="tx1"/>
                </a:solidFill>
                <a:latin typeface="+mn-lt"/>
                <a:ea typeface="+mn-ea"/>
                <a:cs typeface="+mn-cs"/>
              </a:defRPr>
            </a:lvl3pPr>
            <a:lvl4pPr marL="1200150" indent="-285750" algn="l" defTabSz="914400" rtl="0" eaLnBrk="1" latinLnBrk="0" hangingPunct="1">
              <a:lnSpc>
                <a:spcPct val="90000"/>
              </a:lnSpc>
              <a:spcBef>
                <a:spcPts val="600"/>
              </a:spcBef>
              <a:buClr>
                <a:schemeClr val="accent2"/>
              </a:buClr>
              <a:buFont typeface="Arial" panose="020B0604020202020204" pitchFamily="34" charset="0"/>
              <a:buChar char="•"/>
              <a:defRPr sz="2000" kern="1200">
                <a:solidFill>
                  <a:schemeClr val="tx1"/>
                </a:solidFill>
                <a:latin typeface="+mn-lt"/>
                <a:ea typeface="+mn-ea"/>
                <a:cs typeface="+mn-cs"/>
              </a:defRPr>
            </a:lvl4pPr>
            <a:lvl5pPr marL="1543050" indent="-285750" algn="l" defTabSz="914400" rtl="0" eaLnBrk="1" latinLnBrk="0" hangingPunct="1">
              <a:lnSpc>
                <a:spcPct val="90000"/>
              </a:lnSpc>
              <a:spcBef>
                <a:spcPts val="200"/>
              </a:spcBef>
              <a:buFont typeface="Overpass" panose="00000500000000000000" pitchFamily="2"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94080" rtl="0" eaLnBrk="1" fontAlgn="auto" latinLnBrk="0" hangingPunct="0">
              <a:lnSpc>
                <a:spcPct val="100000"/>
              </a:lnSpc>
              <a:spcBef>
                <a:spcPts val="0"/>
              </a:spcBef>
              <a:spcAft>
                <a:spcPts val="0"/>
              </a:spcAft>
              <a:buClrTx/>
              <a:buSzTx/>
              <a:buFont typeface="Arial" panose="020B0604020202020204" pitchFamily="34" charset="0"/>
              <a:buNone/>
              <a:tabLst/>
              <a:defRPr/>
            </a:pPr>
            <a:r>
              <a:rPr kumimoji="0" lang="en-US" sz="1200" b="0" i="1" u="none" strike="noStrike" kern="1200" cap="none" spc="0" normalizeH="0" baseline="0" noProof="0" dirty="0">
                <a:ln>
                  <a:noFill/>
                </a:ln>
                <a:solidFill>
                  <a:srgbClr val="3D3935"/>
                </a:solidFill>
                <a:effectLst/>
                <a:uLnTx/>
                <a:uFillTx/>
                <a:latin typeface="Overpass Light"/>
                <a:ea typeface="+mn-ea"/>
                <a:cs typeface="+mn-cs"/>
              </a:rPr>
              <a:t>*All comparisons are year-over-year, unless otherwise noted</a:t>
            </a:r>
          </a:p>
          <a:p>
            <a:pPr marL="0" marR="0" lvl="0" indent="0" algn="l" defTabSz="894080" rtl="0" eaLnBrk="1" fontAlgn="auto" latinLnBrk="0" hangingPunct="0">
              <a:lnSpc>
                <a:spcPct val="100000"/>
              </a:lnSpc>
              <a:spcBef>
                <a:spcPts val="0"/>
              </a:spcBef>
              <a:spcAft>
                <a:spcPts val="0"/>
              </a:spcAft>
              <a:buClrTx/>
              <a:buSzTx/>
              <a:buFont typeface="Arial" panose="020B0604020202020204" pitchFamily="34" charset="0"/>
              <a:buNone/>
              <a:tabLst/>
              <a:defRPr/>
            </a:pPr>
            <a:r>
              <a:rPr kumimoji="0" lang="en-US" sz="1200" b="0" i="1" u="none" strike="noStrike" kern="1200" cap="none" spc="0" normalizeH="0" baseline="30000" noProof="0" dirty="0">
                <a:ln>
                  <a:noFill/>
                </a:ln>
                <a:solidFill>
                  <a:srgbClr val="3D3935"/>
                </a:solidFill>
                <a:effectLst/>
                <a:uLnTx/>
                <a:uFillTx/>
                <a:latin typeface="Overpass Light"/>
                <a:ea typeface="+mn-ea"/>
                <a:cs typeface="+mn-cs"/>
              </a:rPr>
              <a:t>1</a:t>
            </a:r>
            <a:r>
              <a:rPr kumimoji="0" lang="en-US" sz="1200" b="0" i="1" u="none" strike="noStrike" kern="1200" cap="none" spc="0" normalizeH="0" baseline="0" noProof="0" dirty="0">
                <a:ln>
                  <a:noFill/>
                </a:ln>
                <a:solidFill>
                  <a:srgbClr val="3D3935"/>
                </a:solidFill>
                <a:effectLst/>
                <a:uLnTx/>
                <a:uFillTx/>
                <a:latin typeface="Overpass Light"/>
                <a:ea typeface="+mn-ea"/>
                <a:cs typeface="+mn-cs"/>
              </a:rPr>
              <a:t>GM Estimate</a:t>
            </a:r>
          </a:p>
        </p:txBody>
      </p:sp>
    </p:spTree>
    <p:extLst>
      <p:ext uri="{BB962C8B-B14F-4D97-AF65-F5344CB8AC3E}">
        <p14:creationId xmlns:p14="http://schemas.microsoft.com/office/powerpoint/2010/main" val="3035369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a:extLst>
              <a:ext uri="{FF2B5EF4-FFF2-40B4-BE49-F238E27FC236}">
                <a16:creationId xmlns:a16="http://schemas.microsoft.com/office/drawing/2014/main" id="{B11E3594-F323-E07F-B2EC-561E5C8B918D}"/>
              </a:ext>
            </a:extLst>
          </p:cNvPr>
          <p:cNvSpPr txBox="1">
            <a:spLocks noGrp="1"/>
          </p:cNvSpPr>
          <p:nvPr>
            <p:ph idx="1"/>
          </p:nvPr>
        </p:nvSpPr>
        <p:spPr>
          <a:xfrm>
            <a:off x="7858815" y="1547090"/>
            <a:ext cx="5808689" cy="5056500"/>
          </a:xfrm>
          <a:noFill/>
        </p:spPr>
        <p:txBody>
          <a:bodyPr wrap="square" rtlCol="0">
            <a:noAutofit/>
          </a:bodyPr>
          <a:lstStyle/>
          <a:p>
            <a:pPr marL="238125" lvl="1" indent="-238125">
              <a:spcAft>
                <a:spcPts val="1600"/>
              </a:spcAft>
            </a:pPr>
            <a:r>
              <a:rPr lang="en-US" sz="2400" noProof="0" dirty="0"/>
              <a:t>Inventory level within target range: </a:t>
            </a:r>
            <a:br>
              <a:rPr lang="en-US" sz="2400" noProof="0" dirty="0"/>
            </a:br>
            <a:r>
              <a:rPr lang="en-US" sz="2400" noProof="0" dirty="0"/>
              <a:t>Ended </a:t>
            </a:r>
            <a:r>
              <a:rPr lang="en-US" sz="2400" dirty="0"/>
              <a:t>Q1 with inventory of </a:t>
            </a:r>
            <a:br>
              <a:rPr lang="en-US" sz="2400" dirty="0"/>
            </a:br>
            <a:r>
              <a:rPr lang="en-US" sz="2400" dirty="0"/>
              <a:t>549,312 down 8% from prior quarter</a:t>
            </a:r>
            <a:endParaRPr lang="en-US" sz="2400" noProof="0" dirty="0"/>
          </a:p>
          <a:p>
            <a:pPr marL="238125" lvl="1" indent="-238125">
              <a:spcAft>
                <a:spcPts val="1600"/>
              </a:spcAft>
            </a:pPr>
            <a:r>
              <a:rPr lang="en-US" sz="2400" dirty="0"/>
              <a:t>Consistent pricing:</a:t>
            </a:r>
            <a:br>
              <a:rPr lang="en-US" sz="2400" noProof="0" dirty="0"/>
            </a:br>
            <a:r>
              <a:rPr lang="en-US" sz="2400" noProof="0" dirty="0"/>
              <a:t>Average Transaction Price </a:t>
            </a:r>
            <a:r>
              <a:rPr lang="en-US" sz="2400" dirty="0"/>
              <a:t>of</a:t>
            </a:r>
            <a:r>
              <a:rPr lang="en-US" sz="2400" noProof="0" dirty="0"/>
              <a:t> ~$51,000 </a:t>
            </a:r>
            <a:br>
              <a:rPr lang="en-US" sz="2400" noProof="0" dirty="0">
                <a:highlight>
                  <a:srgbClr val="FFFF00"/>
                </a:highlight>
              </a:rPr>
            </a:br>
            <a:r>
              <a:rPr lang="en-US" sz="2400" noProof="0" dirty="0"/>
              <a:t>up less than </a:t>
            </a:r>
            <a:r>
              <a:rPr lang="en-US" sz="2400" dirty="0"/>
              <a:t>3% year-over-year</a:t>
            </a:r>
            <a:r>
              <a:rPr lang="en-US" sz="1800" dirty="0"/>
              <a:t>*</a:t>
            </a:r>
            <a:endParaRPr lang="en-US" sz="1800" noProof="0" dirty="0"/>
          </a:p>
          <a:p>
            <a:pPr marL="238125" lvl="1" indent="-238125">
              <a:spcAft>
                <a:spcPts val="1600"/>
              </a:spcAft>
            </a:pPr>
            <a:r>
              <a:rPr lang="en-US" sz="2400" dirty="0"/>
              <a:t>Disciplined incentive spending:</a:t>
            </a:r>
            <a:br>
              <a:rPr lang="en-US" sz="2400" dirty="0"/>
            </a:br>
            <a:r>
              <a:rPr lang="en-US" sz="2400" dirty="0"/>
              <a:t>GM incentives at </a:t>
            </a:r>
            <a:r>
              <a:rPr lang="en-US" sz="2400" b="0" i="0" kern="1200" dirty="0">
                <a:solidFill>
                  <a:schemeClr val="tx1"/>
                </a:solidFill>
                <a:effectLst/>
                <a:latin typeface="+mn-lt"/>
                <a:ea typeface="+mn-ea"/>
                <a:cs typeface="+mn-cs"/>
                <a:sym typeface="Overpass Regular"/>
              </a:rPr>
              <a:t>~</a:t>
            </a:r>
            <a:r>
              <a:rPr lang="en-US" sz="2400" dirty="0"/>
              <a:t>4% of ATP, compared to industry average of </a:t>
            </a:r>
            <a:r>
              <a:rPr lang="en-US" sz="2400" b="0" i="0" kern="1200" dirty="0">
                <a:solidFill>
                  <a:schemeClr val="tx1"/>
                </a:solidFill>
                <a:effectLst/>
                <a:latin typeface="+mn-lt"/>
                <a:ea typeface="+mn-ea"/>
                <a:cs typeface="+mn-cs"/>
                <a:sym typeface="Overpass Regular"/>
              </a:rPr>
              <a:t>~</a:t>
            </a:r>
            <a:r>
              <a:rPr lang="en-US" sz="2400" dirty="0"/>
              <a:t>7%</a:t>
            </a:r>
            <a:r>
              <a:rPr lang="en-US" sz="1800" baseline="30000" dirty="0"/>
              <a:t>1</a:t>
            </a:r>
          </a:p>
        </p:txBody>
      </p:sp>
      <p:sp>
        <p:nvSpPr>
          <p:cNvPr id="2" name="Slide Number Placeholder 1">
            <a:extLst>
              <a:ext uri="{FF2B5EF4-FFF2-40B4-BE49-F238E27FC236}">
                <a16:creationId xmlns:a16="http://schemas.microsoft.com/office/drawing/2014/main" id="{EF16DB51-FE71-5F40-B6CB-85F5A7784072}"/>
              </a:ext>
            </a:extLst>
          </p:cNvPr>
          <p:cNvSpPr>
            <a:spLocks noGrp="1"/>
          </p:cNvSpPr>
          <p:nvPr>
            <p:ph type="sldNum" sz="quarter" idx="4"/>
          </p:nvPr>
        </p:nvSpPr>
        <p:spPr>
          <a:xfrm>
            <a:off x="13487400" y="7606792"/>
            <a:ext cx="914400" cy="603504"/>
          </a:xfrm>
        </p:spPr>
        <p:txBody>
          <a:bodyPr/>
          <a:lstStyle/>
          <a:p>
            <a:pPr lvl="0"/>
            <a:fld id="{8C1746A8-A169-4F43-AC2C-BFA6DD0422AF}" type="slidenum">
              <a:rPr lang="en-US" noProof="0" smtClean="0"/>
              <a:pPr lvl="0"/>
              <a:t>3</a:t>
            </a:fld>
            <a:endParaRPr lang="en-US" noProof="0" dirty="0"/>
          </a:p>
        </p:txBody>
      </p:sp>
      <p:sp>
        <p:nvSpPr>
          <p:cNvPr id="5" name="Title 4">
            <a:extLst>
              <a:ext uri="{FF2B5EF4-FFF2-40B4-BE49-F238E27FC236}">
                <a16:creationId xmlns:a16="http://schemas.microsoft.com/office/drawing/2014/main" id="{749D6FA2-3460-B4B2-93B6-FA8408C76A01}"/>
              </a:ext>
            </a:extLst>
          </p:cNvPr>
          <p:cNvSpPr>
            <a:spLocks noGrp="1"/>
          </p:cNvSpPr>
          <p:nvPr>
            <p:ph type="title"/>
          </p:nvPr>
        </p:nvSpPr>
        <p:spPr>
          <a:xfrm>
            <a:off x="675308" y="1547090"/>
            <a:ext cx="6325099" cy="3176254"/>
          </a:xfrm>
        </p:spPr>
        <p:txBody>
          <a:bodyPr anchor="t"/>
          <a:lstStyle/>
          <a:p>
            <a:pPr indent="-177800">
              <a:lnSpc>
                <a:spcPct val="120000"/>
              </a:lnSpc>
            </a:pPr>
            <a:r>
              <a:rPr lang="en-US" sz="2400" dirty="0">
                <a:latin typeface="+mn-lt"/>
              </a:rPr>
              <a:t>“GM’s sales growth outpaced every other major automaker, and the driving force is our portfolio. We're the industry leader in trucks and affordable small SUVs, Cadillac is growing significantly in luxury and we have the broadest portfolio of EVs in the industry.”</a:t>
            </a:r>
          </a:p>
        </p:txBody>
      </p:sp>
      <p:sp>
        <p:nvSpPr>
          <p:cNvPr id="11" name="Content Placeholder 2">
            <a:extLst>
              <a:ext uri="{FF2B5EF4-FFF2-40B4-BE49-F238E27FC236}">
                <a16:creationId xmlns:a16="http://schemas.microsoft.com/office/drawing/2014/main" id="{C34DE7C7-4C66-0E99-1E05-4A89B61B89D8}"/>
              </a:ext>
            </a:extLst>
          </p:cNvPr>
          <p:cNvSpPr txBox="1">
            <a:spLocks/>
          </p:cNvSpPr>
          <p:nvPr/>
        </p:nvSpPr>
        <p:spPr>
          <a:xfrm>
            <a:off x="4640394" y="7242950"/>
            <a:ext cx="4274820" cy="689426"/>
          </a:xfrm>
          <a:prstGeom prst="rect">
            <a:avLst/>
          </a:prstGeom>
          <a:ln>
            <a:noFill/>
          </a:ln>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FFFFFF"/>
                </a:solidFill>
                <a:effectLst/>
                <a:uLnTx/>
                <a:uFillTx/>
                <a:latin typeface="Overpass Light"/>
                <a:ea typeface="+mn-ea"/>
                <a:cs typeface="+mn-cs"/>
              </a:rPr>
              <a:t>*GM estimate</a:t>
            </a:r>
          </a:p>
        </p:txBody>
      </p:sp>
      <p:sp>
        <p:nvSpPr>
          <p:cNvPr id="22" name="TextBox 21">
            <a:extLst>
              <a:ext uri="{FF2B5EF4-FFF2-40B4-BE49-F238E27FC236}">
                <a16:creationId xmlns:a16="http://schemas.microsoft.com/office/drawing/2014/main" id="{9AD5949D-358E-05E3-CF25-B2323ACB8904}"/>
              </a:ext>
            </a:extLst>
          </p:cNvPr>
          <p:cNvSpPr txBox="1"/>
          <p:nvPr/>
        </p:nvSpPr>
        <p:spPr>
          <a:xfrm>
            <a:off x="3199516" y="4880921"/>
            <a:ext cx="3578288" cy="734817"/>
          </a:xfrm>
          <a:prstGeom prst="rect">
            <a:avLst/>
          </a:prstGeom>
          <a:noFill/>
        </p:spPr>
        <p:txBody>
          <a:bodyPr wrap="square">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all" spc="0" normalizeH="0" baseline="0" noProof="0" dirty="0">
                <a:ln>
                  <a:noFill/>
                </a:ln>
                <a:effectLst/>
                <a:uLnTx/>
                <a:uFillTx/>
                <a:latin typeface="Overpass Black"/>
                <a:ea typeface="+mn-ea"/>
                <a:cs typeface="+mn-cs"/>
              </a:rPr>
              <a:t>Rory Harvey</a:t>
            </a:r>
            <a:br>
              <a:rPr kumimoji="0" lang="en-US" sz="1600" b="0" i="0" u="none" strike="noStrike" kern="1200" cap="all" spc="0" normalizeH="0" baseline="0" noProof="0" dirty="0">
                <a:ln>
                  <a:noFill/>
                </a:ln>
                <a:effectLst/>
                <a:uLnTx/>
                <a:uFillTx/>
                <a:latin typeface="Overpass Light"/>
                <a:ea typeface="+mn-ea"/>
                <a:cs typeface="+mn-cs"/>
              </a:rPr>
            </a:br>
            <a:r>
              <a:rPr kumimoji="0" lang="en-US" sz="1200" b="0" i="0" u="none" strike="noStrike" kern="1200" cap="all" spc="0" normalizeH="0" baseline="0" noProof="0" dirty="0">
                <a:ln>
                  <a:noFill/>
                </a:ln>
                <a:effectLst/>
                <a:uLnTx/>
                <a:uFillTx/>
                <a:latin typeface="Overpass Light"/>
                <a:ea typeface="+mn-ea"/>
                <a:cs typeface="+mn-cs"/>
              </a:rPr>
              <a:t>GM EXECUTIVE vice president and president, </a:t>
            </a:r>
            <a:r>
              <a:rPr lang="en-US" sz="1200" cap="all" dirty="0">
                <a:latin typeface="Overpass Light"/>
              </a:rPr>
              <a:t>Global Markets</a:t>
            </a:r>
            <a:endParaRPr kumimoji="0" lang="en-US" sz="1200" b="0" i="0" u="none" strike="noStrike" kern="1200" cap="all" spc="0" normalizeH="0" baseline="0" noProof="0" dirty="0">
              <a:ln>
                <a:noFill/>
              </a:ln>
              <a:effectLst/>
              <a:uLnTx/>
              <a:uFillTx/>
              <a:latin typeface="Overpass Light"/>
              <a:ea typeface="+mn-ea"/>
              <a:cs typeface="+mn-cs"/>
            </a:endParaRPr>
          </a:p>
        </p:txBody>
      </p:sp>
      <p:pic>
        <p:nvPicPr>
          <p:cNvPr id="69" name="New picture">
            <a:extLst>
              <a:ext uri="{FF2B5EF4-FFF2-40B4-BE49-F238E27FC236}">
                <a16:creationId xmlns:a16="http://schemas.microsoft.com/office/drawing/2014/main" id="{F8922F47-D471-0670-76DF-AB0A63CC929A}"/>
              </a:ext>
            </a:extLst>
          </p:cNvPr>
          <p:cNvPicPr/>
          <p:nvPr/>
        </p:nvPicPr>
        <p:blipFill>
          <a:blip r:embed="rId3"/>
          <a:stretch>
            <a:fillRect/>
          </a:stretch>
        </p:blipFill>
        <p:spPr>
          <a:xfrm rot="16200000">
            <a:off x="4659985" y="3934305"/>
            <a:ext cx="5292850" cy="45719"/>
          </a:xfrm>
          <a:prstGeom prst="rect">
            <a:avLst/>
          </a:prstGeom>
        </p:spPr>
      </p:pic>
      <p:sp>
        <p:nvSpPr>
          <p:cNvPr id="4" name="TextBox 3">
            <a:extLst>
              <a:ext uri="{FF2B5EF4-FFF2-40B4-BE49-F238E27FC236}">
                <a16:creationId xmlns:a16="http://schemas.microsoft.com/office/drawing/2014/main" id="{A9720CD3-58F5-6A19-2834-DA6DCBC9500B}"/>
              </a:ext>
            </a:extLst>
          </p:cNvPr>
          <p:cNvSpPr txBox="1"/>
          <p:nvPr/>
        </p:nvSpPr>
        <p:spPr>
          <a:xfrm>
            <a:off x="11307345" y="7125998"/>
            <a:ext cx="7315200" cy="46166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effectLst/>
                <a:uLnTx/>
                <a:uFillTx/>
                <a:latin typeface="Overpass Light"/>
                <a:ea typeface="+mn-ea"/>
                <a:cs typeface="+mn-cs"/>
              </a:rPr>
              <a:t>*GM estimate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1" baseline="30000" dirty="0">
                <a:latin typeface="Overpass Light"/>
              </a:rPr>
              <a:t>1</a:t>
            </a:r>
            <a:r>
              <a:rPr lang="en-US" sz="1200" i="1" dirty="0">
                <a:latin typeface="Overpass Light"/>
              </a:rPr>
              <a:t>J.D. Power PIN</a:t>
            </a:r>
            <a:endParaRPr kumimoji="0" lang="en-US" sz="1200" b="0" i="1" u="none" strike="noStrike" kern="1200" cap="none" spc="0" normalizeH="0" baseline="0" noProof="0" dirty="0">
              <a:ln>
                <a:noFill/>
              </a:ln>
              <a:effectLst/>
              <a:uLnTx/>
              <a:uFillTx/>
              <a:latin typeface="Overpass Light"/>
              <a:ea typeface="+mn-ea"/>
              <a:cs typeface="+mn-cs"/>
            </a:endParaRPr>
          </a:p>
        </p:txBody>
      </p:sp>
    </p:spTree>
    <p:extLst>
      <p:ext uri="{BB962C8B-B14F-4D97-AF65-F5344CB8AC3E}">
        <p14:creationId xmlns:p14="http://schemas.microsoft.com/office/powerpoint/2010/main" val="3605809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D5233-F2CB-4D95-38EA-E4FC50C5DA3D}"/>
            </a:ext>
          </a:extLst>
        </p:cNvPr>
        <p:cNvGrpSpPr/>
        <p:nvPr/>
      </p:nvGrpSpPr>
      <p:grpSpPr>
        <a:xfrm>
          <a:off x="0" y="0"/>
          <a:ext cx="0" cy="0"/>
          <a:chOff x="0" y="0"/>
          <a:chExt cx="0" cy="0"/>
        </a:xfrm>
      </p:grpSpPr>
      <p:pic>
        <p:nvPicPr>
          <p:cNvPr id="5" name="25Q1 GMSR 04 alt Colorado.jpg" descr="25Q1 GMSR 04 alt Colorado.jpg">
            <a:extLst>
              <a:ext uri="{FF2B5EF4-FFF2-40B4-BE49-F238E27FC236}">
                <a16:creationId xmlns:a16="http://schemas.microsoft.com/office/drawing/2014/main" id="{01800542-E283-38CC-D687-F65C53DA12A9}"/>
              </a:ext>
            </a:extLst>
          </p:cNvPr>
          <p:cNvPicPr>
            <a:picLocks noChangeAspect="1"/>
          </p:cNvPicPr>
          <p:nvPr/>
        </p:nvPicPr>
        <p:blipFill>
          <a:blip r:embed="rId3"/>
          <a:stretch>
            <a:fillRect/>
          </a:stretch>
        </p:blipFill>
        <p:spPr>
          <a:xfrm>
            <a:off x="0" y="0"/>
            <a:ext cx="14630400" cy="8229600"/>
          </a:xfrm>
          <a:prstGeom prst="rect">
            <a:avLst/>
          </a:prstGeom>
          <a:ln w="12700">
            <a:miter lim="400000"/>
          </a:ln>
        </p:spPr>
      </p:pic>
      <p:sp>
        <p:nvSpPr>
          <p:cNvPr id="8" name="Rounded Rectangle 31">
            <a:extLst>
              <a:ext uri="{FF2B5EF4-FFF2-40B4-BE49-F238E27FC236}">
                <a16:creationId xmlns:a16="http://schemas.microsoft.com/office/drawing/2014/main" id="{4D5517D1-E792-77A5-26F9-4FD3BC4A2508}"/>
              </a:ext>
            </a:extLst>
          </p:cNvPr>
          <p:cNvSpPr/>
          <p:nvPr/>
        </p:nvSpPr>
        <p:spPr>
          <a:xfrm>
            <a:off x="-259750" y="2203969"/>
            <a:ext cx="6376342" cy="4797722"/>
          </a:xfrm>
          <a:prstGeom prst="roundRect">
            <a:avLst>
              <a:gd name="adj" fmla="val 5472"/>
            </a:avLst>
          </a:prstGeom>
          <a:solidFill>
            <a:srgbClr val="EAEAEA">
              <a:alpha val="7686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8">
            <a:extLst>
              <a:ext uri="{FF2B5EF4-FFF2-40B4-BE49-F238E27FC236}">
                <a16:creationId xmlns:a16="http://schemas.microsoft.com/office/drawing/2014/main" id="{B8F530AE-734E-3980-5A5D-AFAA97FCB998}"/>
              </a:ext>
            </a:extLst>
          </p:cNvPr>
          <p:cNvSpPr>
            <a:spLocks noGrp="1"/>
          </p:cNvSpPr>
          <p:nvPr>
            <p:ph idx="1"/>
          </p:nvPr>
        </p:nvSpPr>
        <p:spPr>
          <a:xfrm>
            <a:off x="501631" y="2360141"/>
            <a:ext cx="6463095" cy="3965730"/>
          </a:xfrm>
        </p:spPr>
        <p:txBody>
          <a:bodyPr vert="horz" lIns="91440" tIns="45720" rIns="91440" bIns="45720" rtlCol="0" anchor="t">
            <a:noAutofit/>
          </a:bodyPr>
          <a:lstStyle/>
          <a:p>
            <a:pPr marL="238125" lvl="1" indent="-238125">
              <a:spcBef>
                <a:spcPts val="1600"/>
              </a:spcBef>
              <a:spcAft>
                <a:spcPts val="0"/>
              </a:spcAft>
            </a:pPr>
            <a:r>
              <a:rPr lang="en-US" sz="1900" dirty="0"/>
              <a:t>11th consecutive quarter of retail sales growth</a:t>
            </a:r>
          </a:p>
          <a:p>
            <a:pPr marL="238125" lvl="1" indent="-238125">
              <a:spcBef>
                <a:spcPts val="1600"/>
              </a:spcBef>
              <a:spcAft>
                <a:spcPts val="0"/>
              </a:spcAft>
            </a:pPr>
            <a:r>
              <a:rPr lang="en-US" sz="1900" dirty="0"/>
              <a:t>New Traverse sales up 62%</a:t>
            </a:r>
          </a:p>
          <a:p>
            <a:pPr marL="238125" lvl="1" indent="-238125">
              <a:spcBef>
                <a:spcPts val="1600"/>
              </a:spcBef>
              <a:spcAft>
                <a:spcPts val="0"/>
              </a:spcAft>
            </a:pPr>
            <a:r>
              <a:rPr lang="en-US" sz="1900" dirty="0"/>
              <a:t>Best-ever Q1 sales for Trax up 57%,</a:t>
            </a:r>
            <a:br>
              <a:rPr lang="en-US" sz="1900" dirty="0"/>
            </a:br>
            <a:r>
              <a:rPr lang="en-US" sz="1900" dirty="0"/>
              <a:t>leading the Small SUV segment</a:t>
            </a:r>
          </a:p>
          <a:p>
            <a:pPr marL="238125" lvl="1" indent="-238125">
              <a:spcBef>
                <a:spcPts val="1600"/>
              </a:spcBef>
              <a:spcAft>
                <a:spcPts val="0"/>
              </a:spcAft>
            </a:pPr>
            <a:r>
              <a:rPr lang="en-US" sz="1900" dirty="0"/>
              <a:t>Colorado sales up 73%, best Q1 since 2019</a:t>
            </a:r>
          </a:p>
          <a:p>
            <a:pPr marL="238125" lvl="1" indent="-238125">
              <a:spcBef>
                <a:spcPts val="1600"/>
              </a:spcBef>
              <a:spcAft>
                <a:spcPts val="0"/>
              </a:spcAft>
            </a:pPr>
            <a:r>
              <a:rPr lang="en-US" sz="1900" dirty="0"/>
              <a:t>EV sales up 119%, led by Equinox EV </a:t>
            </a:r>
            <a:br>
              <a:rPr lang="en-US" sz="1900" dirty="0"/>
            </a:br>
            <a:r>
              <a:rPr lang="en-US" sz="1900" dirty="0"/>
              <a:t>and Blazer EV</a:t>
            </a:r>
          </a:p>
          <a:p>
            <a:pPr marL="238125" lvl="1" indent="-238125">
              <a:spcBef>
                <a:spcPts val="1600"/>
              </a:spcBef>
              <a:spcAft>
                <a:spcPts val="0"/>
              </a:spcAft>
            </a:pPr>
            <a:r>
              <a:rPr lang="en-US" sz="1900" dirty="0"/>
              <a:t>Equinox sales up 31%, best Q1 since 2020</a:t>
            </a:r>
          </a:p>
          <a:p>
            <a:pPr marL="238125" lvl="1" indent="-238125">
              <a:spcBef>
                <a:spcPts val="1600"/>
              </a:spcBef>
              <a:spcAft>
                <a:spcPts val="0"/>
              </a:spcAft>
            </a:pPr>
            <a:r>
              <a:rPr lang="en-US" sz="1900" dirty="0"/>
              <a:t>Best Q1 for Tahoe since 2007, up 28%</a:t>
            </a:r>
          </a:p>
          <a:p>
            <a:pPr marL="238125" lvl="1" indent="-238125">
              <a:spcBef>
                <a:spcPts val="1600"/>
              </a:spcBef>
              <a:spcAft>
                <a:spcPts val="0"/>
              </a:spcAft>
            </a:pPr>
            <a:r>
              <a:rPr lang="en-US" sz="1900" dirty="0"/>
              <a:t>Suburban sales up 40%</a:t>
            </a:r>
          </a:p>
          <a:p>
            <a:pPr marL="238125" lvl="1" indent="-238125">
              <a:spcBef>
                <a:spcPts val="1600"/>
              </a:spcBef>
              <a:spcAft>
                <a:spcPts val="0"/>
              </a:spcAft>
            </a:pPr>
            <a:r>
              <a:rPr lang="en-US" sz="1900" dirty="0"/>
              <a:t>Silverado HD up 12%</a:t>
            </a:r>
          </a:p>
          <a:p>
            <a:pPr marL="238125" lvl="1" indent="-238125">
              <a:spcBef>
                <a:spcPts val="1600"/>
              </a:spcBef>
              <a:spcAft>
                <a:spcPts val="0"/>
              </a:spcAft>
            </a:pPr>
            <a:endParaRPr lang="en-US" sz="1900" dirty="0"/>
          </a:p>
          <a:p>
            <a:pPr marL="238125" lvl="1" indent="-238125">
              <a:spcBef>
                <a:spcPts val="1600"/>
              </a:spcBef>
              <a:spcAft>
                <a:spcPts val="0"/>
              </a:spcAft>
            </a:pPr>
            <a:endParaRPr lang="en-US" sz="1900" dirty="0"/>
          </a:p>
          <a:p>
            <a:pPr marL="238125" lvl="2" indent="-238125"/>
            <a:endParaRPr lang="en-US" sz="1400" dirty="0"/>
          </a:p>
        </p:txBody>
      </p:sp>
      <p:sp>
        <p:nvSpPr>
          <p:cNvPr id="10" name="Title 1">
            <a:extLst>
              <a:ext uri="{FF2B5EF4-FFF2-40B4-BE49-F238E27FC236}">
                <a16:creationId xmlns:a16="http://schemas.microsoft.com/office/drawing/2014/main" id="{C79F2230-056C-EC3E-5E25-AB607B070B94}"/>
              </a:ext>
            </a:extLst>
          </p:cNvPr>
          <p:cNvSpPr>
            <a:spLocks noGrp="1"/>
          </p:cNvSpPr>
          <p:nvPr>
            <p:ph type="title"/>
          </p:nvPr>
        </p:nvSpPr>
        <p:spPr>
          <a:xfrm>
            <a:off x="3200399" y="445909"/>
            <a:ext cx="10020295" cy="1200329"/>
          </a:xfrm>
        </p:spPr>
        <p:txBody>
          <a:bodyPr/>
          <a:lstStyle/>
          <a:p>
            <a:r>
              <a:rPr lang="en-US" dirty="0">
                <a:solidFill>
                  <a:schemeClr val="bg1"/>
                </a:solidFill>
              </a:rPr>
              <a:t>Total sales up 14%, best Q1 Since 2019; </a:t>
            </a:r>
            <a:br>
              <a:rPr lang="en-US" dirty="0">
                <a:solidFill>
                  <a:schemeClr val="bg1"/>
                </a:solidFill>
              </a:rPr>
            </a:br>
            <a:r>
              <a:rPr lang="en-US" dirty="0">
                <a:solidFill>
                  <a:schemeClr val="bg1"/>
                </a:solidFill>
              </a:rPr>
              <a:t>Fastest growing EV brand in the industry</a:t>
            </a:r>
            <a:r>
              <a:rPr lang="en-US" sz="2000" baseline="30000" dirty="0">
                <a:solidFill>
                  <a:schemeClr val="bg1"/>
                </a:solidFill>
              </a:rPr>
              <a:t>1</a:t>
            </a:r>
          </a:p>
        </p:txBody>
      </p:sp>
      <p:sp>
        <p:nvSpPr>
          <p:cNvPr id="4" name="Slide Number Placeholder 3">
            <a:extLst>
              <a:ext uri="{FF2B5EF4-FFF2-40B4-BE49-F238E27FC236}">
                <a16:creationId xmlns:a16="http://schemas.microsoft.com/office/drawing/2014/main" id="{5D0A2061-DFC7-8F03-F79A-CE1E0160DC38}"/>
              </a:ext>
            </a:extLst>
          </p:cNvPr>
          <p:cNvSpPr>
            <a:spLocks noGrp="1"/>
          </p:cNvSpPr>
          <p:nvPr>
            <p:ph type="sldNum" sz="quarter" idx="4294967295"/>
          </p:nvPr>
        </p:nvSpPr>
        <p:spPr>
          <a:xfrm>
            <a:off x="13716000" y="7607300"/>
            <a:ext cx="914400" cy="43815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8C1746A8-A169-4F43-AC2C-BFA6DD0422AF}" type="slidenum">
              <a:rPr lang="en-US" smtClean="0"/>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FFFFFF"/>
              </a:solidFill>
              <a:effectLst/>
              <a:uLnTx/>
              <a:uFillTx/>
              <a:latin typeface="Overpass Medium"/>
              <a:ea typeface="+mn-ea"/>
              <a:cs typeface="+mn-cs"/>
            </a:endParaRPr>
          </a:p>
        </p:txBody>
      </p:sp>
      <p:sp>
        <p:nvSpPr>
          <p:cNvPr id="12" name="Title 1">
            <a:extLst>
              <a:ext uri="{FF2B5EF4-FFF2-40B4-BE49-F238E27FC236}">
                <a16:creationId xmlns:a16="http://schemas.microsoft.com/office/drawing/2014/main" id="{E0C48C4D-B490-F88D-3ACD-40CB106DA2D2}"/>
              </a:ext>
            </a:extLst>
          </p:cNvPr>
          <p:cNvSpPr txBox="1">
            <a:spLocks/>
          </p:cNvSpPr>
          <p:nvPr/>
        </p:nvSpPr>
        <p:spPr>
          <a:xfrm>
            <a:off x="8842698" y="6182634"/>
            <a:ext cx="3840480" cy="457200"/>
          </a:xfrm>
          <a:prstGeom prst="rect">
            <a:avLst/>
          </a:prstGeom>
        </p:spPr>
        <p:txBody>
          <a:bodyPr vert="horz" lIns="91440" tIns="91440" rIns="182880" bIns="91440" rtlCol="0" anchor="ctr">
            <a:noAutofit/>
          </a:bodyPr>
          <a:lstStyle>
            <a:lvl1pPr algn="l" defTabSz="914400" rtl="0" eaLnBrk="1" latinLnBrk="0" hangingPunct="1">
              <a:lnSpc>
                <a:spcPct val="90000"/>
              </a:lnSpc>
              <a:spcBef>
                <a:spcPct val="0"/>
              </a:spcBef>
              <a:buNone/>
              <a:defRPr sz="4400" kern="1200" spc="200" baseline="0">
                <a:solidFill>
                  <a:schemeClr val="bg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a-DK" sz="1000" b="0" i="0" u="none" strike="noStrike" kern="1200" cap="none" spc="200" normalizeH="0" baseline="0" noProof="0">
                <a:ln>
                  <a:noFill/>
                </a:ln>
                <a:solidFill>
                  <a:srgbClr val="FFFFFF"/>
                </a:solidFill>
                <a:effectLst>
                  <a:glow rad="127000">
                    <a:srgbClr val="000000">
                      <a:alpha val="50000"/>
                    </a:srgbClr>
                  </a:glow>
                </a:effectLst>
                <a:uLnTx/>
                <a:uFillTx/>
                <a:latin typeface="Overpass Medium"/>
                <a:ea typeface="+mj-ea"/>
                <a:cs typeface="+mj-cs"/>
              </a:rPr>
              <a:t>Chevrolet Colorado</a:t>
            </a:r>
            <a:endParaRPr kumimoji="0" lang="en-US" sz="1000" b="0" i="0" u="none" strike="noStrike" kern="1200" cap="none" spc="200" normalizeH="0" baseline="0" noProof="0">
              <a:ln>
                <a:noFill/>
              </a:ln>
              <a:solidFill>
                <a:srgbClr val="FFFFFF"/>
              </a:solidFill>
              <a:effectLst>
                <a:glow rad="127000">
                  <a:srgbClr val="000000">
                    <a:alpha val="50000"/>
                  </a:srgbClr>
                </a:glow>
              </a:effectLst>
              <a:uLnTx/>
              <a:uFillTx/>
              <a:latin typeface="Overpass Medium"/>
              <a:ea typeface="+mj-ea"/>
              <a:cs typeface="+mj-cs"/>
            </a:endParaRPr>
          </a:p>
        </p:txBody>
      </p:sp>
      <p:pic>
        <p:nvPicPr>
          <p:cNvPr id="13" name="Brand_Logos-01_Chevrolet_rev.png" descr="Brand_Logos-01_Chevrolet_rev.png">
            <a:extLst>
              <a:ext uri="{FF2B5EF4-FFF2-40B4-BE49-F238E27FC236}">
                <a16:creationId xmlns:a16="http://schemas.microsoft.com/office/drawing/2014/main" id="{27EFAD40-85DF-C0B9-3271-61E3347DEB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65760"/>
            <a:ext cx="2286000" cy="1280160"/>
          </a:xfrm>
          <a:prstGeom prst="rect">
            <a:avLst/>
          </a:prstGeom>
          <a:ln w="12700">
            <a:miter lim="400000"/>
          </a:ln>
        </p:spPr>
      </p:pic>
      <p:cxnSp>
        <p:nvCxnSpPr>
          <p:cNvPr id="20" name="Straight Connector 19">
            <a:extLst>
              <a:ext uri="{FF2B5EF4-FFF2-40B4-BE49-F238E27FC236}">
                <a16:creationId xmlns:a16="http://schemas.microsoft.com/office/drawing/2014/main" id="{0EA9541A-451C-EA6D-50EF-3AC8D092F1F8}"/>
              </a:ext>
            </a:extLst>
          </p:cNvPr>
          <p:cNvCxnSpPr>
            <a:cxnSpLocks/>
          </p:cNvCxnSpPr>
          <p:nvPr/>
        </p:nvCxnSpPr>
        <p:spPr>
          <a:xfrm>
            <a:off x="2971800" y="365760"/>
            <a:ext cx="0" cy="128016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Content Placeholder 2">
            <a:extLst>
              <a:ext uri="{FF2B5EF4-FFF2-40B4-BE49-F238E27FC236}">
                <a16:creationId xmlns:a16="http://schemas.microsoft.com/office/drawing/2014/main" id="{07E4427E-473F-62D2-7FBB-40D47BD6A3C3}"/>
              </a:ext>
            </a:extLst>
          </p:cNvPr>
          <p:cNvSpPr txBox="1">
            <a:spLocks/>
          </p:cNvSpPr>
          <p:nvPr/>
        </p:nvSpPr>
        <p:spPr>
          <a:xfrm>
            <a:off x="9144000" y="6691630"/>
            <a:ext cx="5486400" cy="731520"/>
          </a:xfrm>
          <a:prstGeom prst="rect">
            <a:avLst/>
          </a:prstGeom>
          <a:ln>
            <a:noFill/>
          </a:ln>
        </p:spPr>
        <p:txBody>
          <a:bodyPr vert="horz" lIns="91440" tIns="45720" rIns="91440" bIns="45720" rtlCol="0" anchor="ctr">
            <a:noAutofit/>
          </a:bodyPr>
          <a:lstStyle>
            <a:lvl1pPr marL="0" indent="0" algn="l" defTabSz="914400" rtl="0" eaLnBrk="1" latinLnBrk="0" hangingPunct="1">
              <a:lnSpc>
                <a:spcPct val="90000"/>
              </a:lnSpc>
              <a:spcBef>
                <a:spcPts val="2000"/>
              </a:spcBef>
              <a:buFont typeface="Arial" panose="020B0604020202020204" pitchFamily="34" charset="0"/>
              <a:buNone/>
              <a:defRPr sz="3000" kern="1200">
                <a:solidFill>
                  <a:schemeClr val="tx1"/>
                </a:solidFill>
                <a:latin typeface="+mn-lt"/>
                <a:ea typeface="+mn-ea"/>
                <a:cs typeface="+mn-cs"/>
              </a:defRPr>
            </a:lvl1pPr>
            <a:lvl2pPr marL="342900" indent="-342900" algn="l" defTabSz="914400" rtl="0" eaLnBrk="1" latinLnBrk="0" hangingPunct="1">
              <a:lnSpc>
                <a:spcPct val="90000"/>
              </a:lnSpc>
              <a:spcBef>
                <a:spcPts val="2000"/>
              </a:spcBef>
              <a:buClr>
                <a:schemeClr val="accent1"/>
              </a:buClr>
              <a:buFont typeface="Arial" panose="020B0604020202020204" pitchFamily="34" charset="0"/>
              <a:buChar char="•"/>
              <a:tabLst/>
              <a:defRPr sz="3000" kern="1200">
                <a:solidFill>
                  <a:schemeClr val="tx1"/>
                </a:solidFill>
                <a:latin typeface="+mn-lt"/>
                <a:ea typeface="+mn-ea"/>
                <a:cs typeface="+mn-cs"/>
              </a:defRPr>
            </a:lvl2pPr>
            <a:lvl3pPr marL="800100" indent="-342900" algn="l" defTabSz="914400" rtl="0" eaLnBrk="1" latinLnBrk="0" hangingPunct="1">
              <a:lnSpc>
                <a:spcPct val="90000"/>
              </a:lnSpc>
              <a:spcBef>
                <a:spcPts val="1000"/>
              </a:spcBef>
              <a:buFont typeface="Overpass" panose="00000500000000000000" pitchFamily="2" charset="0"/>
              <a:buChar char="—"/>
              <a:defRPr sz="2400" kern="1200">
                <a:solidFill>
                  <a:schemeClr val="tx1"/>
                </a:solidFill>
                <a:latin typeface="+mn-lt"/>
                <a:ea typeface="+mn-ea"/>
                <a:cs typeface="+mn-cs"/>
              </a:defRPr>
            </a:lvl3pPr>
            <a:lvl4pPr marL="1200150" indent="-285750" algn="l" defTabSz="914400" rtl="0" eaLnBrk="1" latinLnBrk="0" hangingPunct="1">
              <a:lnSpc>
                <a:spcPct val="90000"/>
              </a:lnSpc>
              <a:spcBef>
                <a:spcPts val="600"/>
              </a:spcBef>
              <a:buClr>
                <a:schemeClr val="accent2"/>
              </a:buClr>
              <a:buFont typeface="Arial" panose="020B0604020202020204" pitchFamily="34" charset="0"/>
              <a:buChar char="•"/>
              <a:defRPr sz="2000" kern="1200">
                <a:solidFill>
                  <a:schemeClr val="tx1"/>
                </a:solidFill>
                <a:latin typeface="+mn-lt"/>
                <a:ea typeface="+mn-ea"/>
                <a:cs typeface="+mn-cs"/>
              </a:defRPr>
            </a:lvl4pPr>
            <a:lvl5pPr marL="1543050" indent="-285750" algn="l" defTabSz="914400" rtl="0" eaLnBrk="1" latinLnBrk="0" hangingPunct="1">
              <a:lnSpc>
                <a:spcPct val="90000"/>
              </a:lnSpc>
              <a:spcBef>
                <a:spcPts val="200"/>
              </a:spcBef>
              <a:buFont typeface="Overpass" panose="00000500000000000000" pitchFamily="2"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94080" rtl="0" eaLnBrk="1" fontAlgn="auto" latinLnBrk="0" hangingPunct="0">
              <a:lnSpc>
                <a:spcPct val="90000"/>
              </a:lnSpc>
              <a:spcBef>
                <a:spcPts val="200"/>
              </a:spcBef>
              <a:spcAft>
                <a:spcPts val="0"/>
              </a:spcAft>
              <a:buClrTx/>
              <a:buSzTx/>
              <a:buFont typeface="Arial" panose="020B0604020202020204" pitchFamily="34" charset="0"/>
              <a:buNone/>
              <a:tabLst/>
              <a:defRPr/>
            </a:pPr>
            <a:r>
              <a:rPr kumimoji="0" lang="en-US" sz="1000" b="0" i="1" u="none" strike="noStrike" kern="1200" cap="none" spc="0" normalizeH="0" baseline="0" noProof="0" dirty="0">
                <a:ln>
                  <a:noFill/>
                </a:ln>
                <a:solidFill>
                  <a:srgbClr val="FFFFFF"/>
                </a:solidFill>
                <a:effectLst/>
                <a:uLnTx/>
                <a:uFillTx/>
                <a:latin typeface="Overpass Light"/>
                <a:ea typeface="+mn-ea"/>
                <a:cs typeface="+mn-cs"/>
              </a:rPr>
              <a:t>*All comparisons are year-over-year, unless otherwise noted</a:t>
            </a:r>
          </a:p>
          <a:p>
            <a:pPr marL="0" marR="0" lvl="0" indent="0" algn="l" defTabSz="894080" rtl="0" eaLnBrk="1" fontAlgn="auto" latinLnBrk="0" hangingPunct="0">
              <a:lnSpc>
                <a:spcPct val="90000"/>
              </a:lnSpc>
              <a:spcBef>
                <a:spcPts val="200"/>
              </a:spcBef>
              <a:spcAft>
                <a:spcPts val="0"/>
              </a:spcAft>
              <a:buClrTx/>
              <a:buSzTx/>
              <a:buFont typeface="Arial" panose="020B0604020202020204" pitchFamily="34" charset="0"/>
              <a:buNone/>
              <a:tabLst/>
              <a:defRPr/>
            </a:pPr>
            <a:r>
              <a:rPr lang="en-US" sz="1000" i="1" baseline="30000" dirty="0">
                <a:solidFill>
                  <a:srgbClr val="FFFFFF"/>
                </a:solidFill>
                <a:latin typeface="Overpass Light"/>
              </a:rPr>
              <a:t>1</a:t>
            </a:r>
            <a:r>
              <a:rPr lang="en-US" sz="1000" i="1" dirty="0">
                <a:solidFill>
                  <a:srgbClr val="FFFFFF"/>
                </a:solidFill>
                <a:latin typeface="Overpass Light"/>
              </a:rPr>
              <a:t>J.D. Power, March 2025</a:t>
            </a:r>
            <a:endParaRPr lang="en-US" sz="900" baseline="30000" dirty="0"/>
          </a:p>
        </p:txBody>
      </p:sp>
      <p:pic>
        <p:nvPicPr>
          <p:cNvPr id="11" name="GM_RestrictedUse_Wordmark_White_RGB-clearspace-1K.png" descr="GM_RestrictedUse_Wordmark_White_RGB-clearspace-1K.png">
            <a:extLst>
              <a:ext uri="{FF2B5EF4-FFF2-40B4-BE49-F238E27FC236}">
                <a16:creationId xmlns:a16="http://schemas.microsoft.com/office/drawing/2014/main" id="{00378A9D-6068-F6AF-074B-8C08FB652835}"/>
              </a:ext>
            </a:extLst>
          </p:cNvPr>
          <p:cNvPicPr>
            <a:picLocks noChangeAspect="1"/>
          </p:cNvPicPr>
          <p:nvPr/>
        </p:nvPicPr>
        <p:blipFill>
          <a:blip r:embed="rId5"/>
          <a:stretch>
            <a:fillRect/>
          </a:stretch>
        </p:blipFill>
        <p:spPr>
          <a:xfrm>
            <a:off x="333375" y="7578129"/>
            <a:ext cx="1463040" cy="362834"/>
          </a:xfrm>
          <a:prstGeom prst="rect">
            <a:avLst/>
          </a:prstGeom>
          <a:ln w="12700">
            <a:miter lim="400000"/>
          </a:ln>
        </p:spPr>
      </p:pic>
    </p:spTree>
    <p:extLst>
      <p:ext uri="{BB962C8B-B14F-4D97-AF65-F5344CB8AC3E}">
        <p14:creationId xmlns:p14="http://schemas.microsoft.com/office/powerpoint/2010/main" val="4102642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1C5A8-AAF4-6948-F8C4-2FFE5CB9D88C}"/>
            </a:ext>
          </a:extLst>
        </p:cNvPr>
        <p:cNvGrpSpPr/>
        <p:nvPr/>
      </p:nvGrpSpPr>
      <p:grpSpPr>
        <a:xfrm>
          <a:off x="0" y="0"/>
          <a:ext cx="0" cy="0"/>
          <a:chOff x="0" y="0"/>
          <a:chExt cx="0" cy="0"/>
        </a:xfrm>
      </p:grpSpPr>
      <p:pic>
        <p:nvPicPr>
          <p:cNvPr id="17" name="25Q1 GMSR 05 alt 2 r01.jpg" descr="25Q1 GMSR 05 alt 2 r01.jpg">
            <a:extLst>
              <a:ext uri="{FF2B5EF4-FFF2-40B4-BE49-F238E27FC236}">
                <a16:creationId xmlns:a16="http://schemas.microsoft.com/office/drawing/2014/main" id="{5956A31C-9269-62C8-339C-B2A968A07852}"/>
              </a:ext>
            </a:extLst>
          </p:cNvPr>
          <p:cNvPicPr>
            <a:picLocks noChangeAspect="1"/>
          </p:cNvPicPr>
          <p:nvPr/>
        </p:nvPicPr>
        <p:blipFill>
          <a:blip r:embed="rId3"/>
          <a:stretch>
            <a:fillRect/>
          </a:stretch>
        </p:blipFill>
        <p:spPr>
          <a:xfrm>
            <a:off x="0" y="0"/>
            <a:ext cx="14630400" cy="8229600"/>
          </a:xfrm>
          <a:prstGeom prst="rect">
            <a:avLst/>
          </a:prstGeom>
          <a:ln w="12700">
            <a:miter lim="400000"/>
          </a:ln>
        </p:spPr>
      </p:pic>
      <p:sp>
        <p:nvSpPr>
          <p:cNvPr id="2" name="Rounded Rectangle 31">
            <a:extLst>
              <a:ext uri="{FF2B5EF4-FFF2-40B4-BE49-F238E27FC236}">
                <a16:creationId xmlns:a16="http://schemas.microsoft.com/office/drawing/2014/main" id="{0D49EA53-5D38-3253-F86B-C8BDF85FE0C8}"/>
              </a:ext>
            </a:extLst>
          </p:cNvPr>
          <p:cNvSpPr/>
          <p:nvPr/>
        </p:nvSpPr>
        <p:spPr>
          <a:xfrm>
            <a:off x="-259750" y="2203969"/>
            <a:ext cx="6330759" cy="4435865"/>
          </a:xfrm>
          <a:prstGeom prst="roundRect">
            <a:avLst>
              <a:gd name="adj" fmla="val 5472"/>
            </a:avLst>
          </a:prstGeom>
          <a:solidFill>
            <a:srgbClr val="EAEAEA">
              <a:alpha val="7686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8">
            <a:extLst>
              <a:ext uri="{FF2B5EF4-FFF2-40B4-BE49-F238E27FC236}">
                <a16:creationId xmlns:a16="http://schemas.microsoft.com/office/drawing/2014/main" id="{60F19732-2B1C-A77B-69E9-D44F4459E8E6}"/>
              </a:ext>
            </a:extLst>
          </p:cNvPr>
          <p:cNvSpPr>
            <a:spLocks noGrp="1"/>
          </p:cNvSpPr>
          <p:nvPr>
            <p:ph idx="1"/>
          </p:nvPr>
        </p:nvSpPr>
        <p:spPr>
          <a:xfrm>
            <a:off x="502170" y="2371119"/>
            <a:ext cx="6021588" cy="3711820"/>
          </a:xfrm>
        </p:spPr>
        <p:txBody>
          <a:bodyPr vert="horz" lIns="91440" tIns="45720" rIns="91440" bIns="45720" rtlCol="0" anchor="t">
            <a:noAutofit/>
          </a:bodyPr>
          <a:lstStyle/>
          <a:p>
            <a:pPr marL="238125" lvl="1" indent="-238125">
              <a:spcBef>
                <a:spcPts val="2800"/>
              </a:spcBef>
              <a:spcAft>
                <a:spcPts val="0"/>
              </a:spcAft>
              <a:tabLst>
                <a:tab pos="342900" algn="l"/>
                <a:tab pos="3429000" algn="l"/>
              </a:tabLst>
            </a:pPr>
            <a:r>
              <a:rPr lang="en-US" sz="1900" dirty="0"/>
              <a:t>Nearly 3 straight years of retail sales growth</a:t>
            </a:r>
          </a:p>
          <a:p>
            <a:pPr marL="238125" lvl="1" indent="-238125">
              <a:spcBef>
                <a:spcPts val="2800"/>
              </a:spcBef>
              <a:spcAft>
                <a:spcPts val="0"/>
              </a:spcAft>
              <a:tabLst>
                <a:tab pos="342900" algn="l"/>
                <a:tab pos="3429000" algn="l"/>
              </a:tabLst>
            </a:pPr>
            <a:r>
              <a:rPr lang="en-US" sz="1900" dirty="0"/>
              <a:t>Best retail market share since 2014</a:t>
            </a:r>
            <a:r>
              <a:rPr lang="en-US" sz="1900" baseline="30000" dirty="0"/>
              <a:t>1</a:t>
            </a:r>
          </a:p>
          <a:p>
            <a:pPr marL="238125" lvl="1" indent="-238125">
              <a:spcBef>
                <a:spcPts val="2800"/>
              </a:spcBef>
              <a:spcAft>
                <a:spcPts val="0"/>
              </a:spcAft>
              <a:tabLst>
                <a:tab pos="342900" algn="l"/>
                <a:tab pos="3429000" algn="l"/>
              </a:tabLst>
            </a:pPr>
            <a:r>
              <a:rPr lang="en-US" sz="1900" dirty="0"/>
              <a:t>Retail sales in California up 25%</a:t>
            </a:r>
          </a:p>
          <a:p>
            <a:pPr marL="238125" lvl="1" indent="-238125">
              <a:spcBef>
                <a:spcPts val="2800"/>
              </a:spcBef>
              <a:spcAft>
                <a:spcPts val="0"/>
              </a:spcAft>
              <a:tabLst>
                <a:tab pos="342900" algn="l"/>
                <a:tab pos="3429000" algn="l"/>
              </a:tabLst>
            </a:pPr>
            <a:r>
              <a:rPr lang="en-US" sz="1900" dirty="0"/>
              <a:t>Best-ever Q1 for Escalade, the industry leading</a:t>
            </a:r>
            <a:br>
              <a:rPr lang="en-US" sz="1900" dirty="0"/>
            </a:br>
            <a:r>
              <a:rPr lang="en-US" sz="1900" dirty="0"/>
              <a:t>large luxury SUV</a:t>
            </a:r>
            <a:r>
              <a:rPr lang="en-US" sz="1900" baseline="30000" dirty="0"/>
              <a:t>2</a:t>
            </a:r>
          </a:p>
          <a:p>
            <a:pPr marL="238125" lvl="1" indent="-238125">
              <a:spcBef>
                <a:spcPts val="2800"/>
              </a:spcBef>
              <a:spcAft>
                <a:spcPts val="0"/>
              </a:spcAft>
              <a:tabLst>
                <a:tab pos="342900" algn="l"/>
                <a:tab pos="3429000" algn="l"/>
              </a:tabLst>
            </a:pPr>
            <a:r>
              <a:rPr lang="en-US" sz="1900" dirty="0"/>
              <a:t>Best-ever Q1 sales for the V-Series </a:t>
            </a:r>
            <a:br>
              <a:rPr lang="en-US" sz="1900" dirty="0"/>
            </a:br>
            <a:r>
              <a:rPr lang="en-US" sz="1900" dirty="0"/>
              <a:t>family of high-performance vehicles </a:t>
            </a:r>
          </a:p>
          <a:p>
            <a:pPr marL="238125" lvl="1" indent="-238125">
              <a:spcBef>
                <a:spcPts val="2800"/>
              </a:spcBef>
              <a:spcAft>
                <a:spcPts val="0"/>
              </a:spcAft>
              <a:tabLst>
                <a:tab pos="342900" algn="l"/>
                <a:tab pos="3429000" algn="l"/>
              </a:tabLst>
            </a:pPr>
            <a:r>
              <a:rPr lang="en-US" sz="1900" dirty="0"/>
              <a:t>First deliveries for the OPTIQ </a:t>
            </a:r>
          </a:p>
          <a:p>
            <a:pPr marL="0" lvl="1" indent="0">
              <a:spcBef>
                <a:spcPts val="2800"/>
              </a:spcBef>
              <a:spcAft>
                <a:spcPts val="0"/>
              </a:spcAft>
              <a:buNone/>
              <a:tabLst>
                <a:tab pos="342900" algn="l"/>
                <a:tab pos="3429000" algn="l"/>
              </a:tabLst>
            </a:pPr>
            <a:endParaRPr lang="en-US" sz="1900" dirty="0"/>
          </a:p>
        </p:txBody>
      </p:sp>
      <p:sp>
        <p:nvSpPr>
          <p:cNvPr id="4" name="Slide Number Placeholder 3">
            <a:extLst>
              <a:ext uri="{FF2B5EF4-FFF2-40B4-BE49-F238E27FC236}">
                <a16:creationId xmlns:a16="http://schemas.microsoft.com/office/drawing/2014/main" id="{0DE77BB9-0434-19FC-27CF-5CB695129C39}"/>
              </a:ext>
            </a:extLst>
          </p:cNvPr>
          <p:cNvSpPr>
            <a:spLocks noGrp="1"/>
          </p:cNvSpPr>
          <p:nvPr>
            <p:ph type="sldNum" sz="quarter" idx="12"/>
          </p:nvPr>
        </p:nvSpPr>
        <p:spPr>
          <a:xfrm>
            <a:off x="13251305" y="7606792"/>
            <a:ext cx="1150495" cy="43815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8C1746A8-A169-4F43-AC2C-BFA6DD0422AF}" type="slidenum">
              <a:rPr lang="en-US" smtClean="0"/>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FFFFFF"/>
              </a:solidFill>
              <a:effectLst/>
              <a:uLnTx/>
              <a:uFillTx/>
              <a:latin typeface="Overpass Medium"/>
              <a:ea typeface="+mn-ea"/>
              <a:cs typeface="+mn-cs"/>
            </a:endParaRPr>
          </a:p>
        </p:txBody>
      </p:sp>
      <p:sp>
        <p:nvSpPr>
          <p:cNvPr id="10" name="Title 1">
            <a:extLst>
              <a:ext uri="{FF2B5EF4-FFF2-40B4-BE49-F238E27FC236}">
                <a16:creationId xmlns:a16="http://schemas.microsoft.com/office/drawing/2014/main" id="{ADBB92A8-D993-D23B-9D4D-F62CA389FDD0}"/>
              </a:ext>
            </a:extLst>
          </p:cNvPr>
          <p:cNvSpPr txBox="1">
            <a:spLocks/>
          </p:cNvSpPr>
          <p:nvPr/>
        </p:nvSpPr>
        <p:spPr>
          <a:xfrm>
            <a:off x="12099352" y="5679015"/>
            <a:ext cx="1727200" cy="807847"/>
          </a:xfrm>
          <a:prstGeom prst="rect">
            <a:avLst/>
          </a:prstGeom>
        </p:spPr>
        <p:txBody>
          <a:bodyPr vert="horz" lIns="91440" tIns="91440" rIns="182880" bIns="91440" rtlCol="0" anchor="ctr">
            <a:noAutofit/>
          </a:bodyPr>
          <a:lstStyle>
            <a:lvl1pPr algn="l" defTabSz="914400" rtl="0" eaLnBrk="1" latinLnBrk="0" hangingPunct="1">
              <a:lnSpc>
                <a:spcPct val="90000"/>
              </a:lnSpc>
              <a:spcBef>
                <a:spcPct val="0"/>
              </a:spcBef>
              <a:buNone/>
              <a:defRPr sz="4400" kern="1200" spc="200" baseline="0">
                <a:solidFill>
                  <a:schemeClr val="bg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1000" dirty="0">
                <a:solidFill>
                  <a:srgbClr val="FFFFFF"/>
                </a:solidFill>
                <a:effectLst>
                  <a:glow rad="127000">
                    <a:srgbClr val="000000">
                      <a:alpha val="50000"/>
                    </a:srgbClr>
                  </a:glow>
                </a:effectLst>
                <a:latin typeface="Overpass Medium"/>
              </a:rPr>
              <a:t>Cadillac OPTIQ</a:t>
            </a:r>
            <a:endParaRPr kumimoji="0" lang="en-US" sz="1000" b="0" i="0" u="none" strike="noStrike" kern="1200" cap="none" spc="200" normalizeH="0" baseline="0" noProof="0" dirty="0">
              <a:ln>
                <a:noFill/>
              </a:ln>
              <a:solidFill>
                <a:srgbClr val="FFFFFF"/>
              </a:solidFill>
              <a:effectLst>
                <a:glow rad="127000">
                  <a:srgbClr val="000000">
                    <a:alpha val="50000"/>
                  </a:srgbClr>
                </a:glow>
              </a:effectLst>
              <a:uLnTx/>
              <a:uFillTx/>
              <a:latin typeface="Overpass Medium"/>
              <a:ea typeface="+mj-ea"/>
              <a:cs typeface="+mj-cs"/>
            </a:endParaRPr>
          </a:p>
        </p:txBody>
      </p:sp>
      <p:pic>
        <p:nvPicPr>
          <p:cNvPr id="13" name="Brand_Logos-04_Cadillac_rev.png" descr="Brand_Logos-04_Cadillac_rev.png">
            <a:extLst>
              <a:ext uri="{FF2B5EF4-FFF2-40B4-BE49-F238E27FC236}">
                <a16:creationId xmlns:a16="http://schemas.microsoft.com/office/drawing/2014/main" id="{F65E4AA9-71A1-AAD9-0A76-614E336D1B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65760"/>
            <a:ext cx="2286000" cy="1280160"/>
          </a:xfrm>
          <a:prstGeom prst="rect">
            <a:avLst/>
          </a:prstGeom>
          <a:ln w="12700">
            <a:miter lim="400000"/>
          </a:ln>
        </p:spPr>
      </p:pic>
      <p:sp>
        <p:nvSpPr>
          <p:cNvPr id="15" name="Title 1">
            <a:extLst>
              <a:ext uri="{FF2B5EF4-FFF2-40B4-BE49-F238E27FC236}">
                <a16:creationId xmlns:a16="http://schemas.microsoft.com/office/drawing/2014/main" id="{4FE0FED2-831A-2519-7409-7159602DDFA8}"/>
              </a:ext>
            </a:extLst>
          </p:cNvPr>
          <p:cNvSpPr>
            <a:spLocks noGrp="1"/>
          </p:cNvSpPr>
          <p:nvPr>
            <p:ph type="title"/>
          </p:nvPr>
        </p:nvSpPr>
        <p:spPr>
          <a:xfrm>
            <a:off x="3200400" y="430203"/>
            <a:ext cx="11297478" cy="1215717"/>
          </a:xfrm>
        </p:spPr>
        <p:txBody>
          <a:bodyPr/>
          <a:lstStyle/>
          <a:p>
            <a:r>
              <a:rPr lang="en-US" spc="-150" dirty="0">
                <a:solidFill>
                  <a:schemeClr val="bg1"/>
                </a:solidFill>
              </a:rPr>
              <a:t>Q1 Retail sales up 21%, best since 2008</a:t>
            </a:r>
            <a:br>
              <a:rPr lang="en-US" spc="-150" dirty="0">
                <a:solidFill>
                  <a:schemeClr val="bg1"/>
                </a:solidFill>
              </a:rPr>
            </a:br>
            <a:r>
              <a:rPr lang="en-US" spc="-150" dirty="0">
                <a:solidFill>
                  <a:schemeClr val="bg1"/>
                </a:solidFill>
              </a:rPr>
              <a:t>EV sales up 37%</a:t>
            </a:r>
          </a:p>
        </p:txBody>
      </p:sp>
      <p:cxnSp>
        <p:nvCxnSpPr>
          <p:cNvPr id="20" name="Straight Connector 19">
            <a:extLst>
              <a:ext uri="{FF2B5EF4-FFF2-40B4-BE49-F238E27FC236}">
                <a16:creationId xmlns:a16="http://schemas.microsoft.com/office/drawing/2014/main" id="{AB0E5F16-3B6B-C812-9122-9236382838DE}"/>
              </a:ext>
            </a:extLst>
          </p:cNvPr>
          <p:cNvCxnSpPr>
            <a:cxnSpLocks/>
          </p:cNvCxnSpPr>
          <p:nvPr/>
        </p:nvCxnSpPr>
        <p:spPr>
          <a:xfrm>
            <a:off x="2971800" y="365760"/>
            <a:ext cx="0" cy="128016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40FE3CF4-77F4-C0B2-640D-56FF43BECF4B}"/>
              </a:ext>
            </a:extLst>
          </p:cNvPr>
          <p:cNvSpPr txBox="1">
            <a:spLocks/>
          </p:cNvSpPr>
          <p:nvPr/>
        </p:nvSpPr>
        <p:spPr>
          <a:xfrm>
            <a:off x="914400" y="6924907"/>
            <a:ext cx="3679902" cy="653222"/>
          </a:xfrm>
          <a:prstGeom prst="rect">
            <a:avLst/>
          </a:prstGeom>
          <a:ln>
            <a:noFill/>
          </a:ln>
        </p:spPr>
        <p:txBody>
          <a:bodyPr vert="horz" lIns="91440" tIns="45720" rIns="91440" bIns="45720" rtlCol="0" anchor="ctr">
            <a:noAutofit/>
          </a:bodyPr>
          <a:lstStyle>
            <a:lvl1pPr marL="0" indent="0" algn="l" defTabSz="914400" rtl="0" eaLnBrk="1" latinLnBrk="0" hangingPunct="1">
              <a:lnSpc>
                <a:spcPct val="90000"/>
              </a:lnSpc>
              <a:spcBef>
                <a:spcPts val="2000"/>
              </a:spcBef>
              <a:buFont typeface="Arial" panose="020B0604020202020204" pitchFamily="34" charset="0"/>
              <a:buNone/>
              <a:defRPr sz="3000" kern="1200">
                <a:solidFill>
                  <a:schemeClr val="tx1"/>
                </a:solidFill>
                <a:latin typeface="+mn-lt"/>
                <a:ea typeface="+mn-ea"/>
                <a:cs typeface="+mn-cs"/>
              </a:defRPr>
            </a:lvl1pPr>
            <a:lvl2pPr marL="342900" indent="-342900" algn="l" defTabSz="914400" rtl="0" eaLnBrk="1" latinLnBrk="0" hangingPunct="1">
              <a:lnSpc>
                <a:spcPct val="90000"/>
              </a:lnSpc>
              <a:spcBef>
                <a:spcPts val="2000"/>
              </a:spcBef>
              <a:buClr>
                <a:schemeClr val="accent1"/>
              </a:buClr>
              <a:buFont typeface="Arial" panose="020B0604020202020204" pitchFamily="34" charset="0"/>
              <a:buChar char="•"/>
              <a:tabLst/>
              <a:defRPr sz="3000" kern="1200">
                <a:solidFill>
                  <a:schemeClr val="tx1"/>
                </a:solidFill>
                <a:latin typeface="+mn-lt"/>
                <a:ea typeface="+mn-ea"/>
                <a:cs typeface="+mn-cs"/>
              </a:defRPr>
            </a:lvl2pPr>
            <a:lvl3pPr marL="800100" indent="-342900" algn="l" defTabSz="914400" rtl="0" eaLnBrk="1" latinLnBrk="0" hangingPunct="1">
              <a:lnSpc>
                <a:spcPct val="90000"/>
              </a:lnSpc>
              <a:spcBef>
                <a:spcPts val="1000"/>
              </a:spcBef>
              <a:buFont typeface="Overpass" panose="00000500000000000000" pitchFamily="2" charset="0"/>
              <a:buChar char="—"/>
              <a:defRPr sz="2400" kern="1200">
                <a:solidFill>
                  <a:schemeClr val="tx1"/>
                </a:solidFill>
                <a:latin typeface="+mn-lt"/>
                <a:ea typeface="+mn-ea"/>
                <a:cs typeface="+mn-cs"/>
              </a:defRPr>
            </a:lvl3pPr>
            <a:lvl4pPr marL="1200150" indent="-285750" algn="l" defTabSz="914400" rtl="0" eaLnBrk="1" latinLnBrk="0" hangingPunct="1">
              <a:lnSpc>
                <a:spcPct val="90000"/>
              </a:lnSpc>
              <a:spcBef>
                <a:spcPts val="600"/>
              </a:spcBef>
              <a:buClr>
                <a:schemeClr val="accent2"/>
              </a:buClr>
              <a:buFont typeface="Arial" panose="020B0604020202020204" pitchFamily="34" charset="0"/>
              <a:buChar char="•"/>
              <a:defRPr sz="2000" kern="1200">
                <a:solidFill>
                  <a:schemeClr val="tx1"/>
                </a:solidFill>
                <a:latin typeface="+mn-lt"/>
                <a:ea typeface="+mn-ea"/>
                <a:cs typeface="+mn-cs"/>
              </a:defRPr>
            </a:lvl4pPr>
            <a:lvl5pPr marL="1543050" indent="-285750" algn="l" defTabSz="914400" rtl="0" eaLnBrk="1" latinLnBrk="0" hangingPunct="1">
              <a:lnSpc>
                <a:spcPct val="90000"/>
              </a:lnSpc>
              <a:spcBef>
                <a:spcPts val="200"/>
              </a:spcBef>
              <a:buFont typeface="Overpass" panose="00000500000000000000" pitchFamily="2"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894080" rtl="0" eaLnBrk="1" fontAlgn="auto" latinLnBrk="0" hangingPunct="0">
              <a:lnSpc>
                <a:spcPct val="90000"/>
              </a:lnSpc>
              <a:spcBef>
                <a:spcPts val="200"/>
              </a:spcBef>
              <a:spcAft>
                <a:spcPts val="0"/>
              </a:spcAft>
              <a:buClrTx/>
              <a:buSzTx/>
              <a:buFont typeface="Arial" panose="020B0604020202020204" pitchFamily="34" charset="0"/>
              <a:buNone/>
              <a:tabLst/>
              <a:defRPr/>
            </a:pPr>
            <a:r>
              <a:rPr kumimoji="0" lang="en-US" sz="1000" b="0" i="1" u="none" strike="noStrike" kern="1200" cap="none" spc="0" normalizeH="0" baseline="0" noProof="0" dirty="0">
                <a:ln>
                  <a:noFill/>
                </a:ln>
                <a:solidFill>
                  <a:srgbClr val="FFFFFF"/>
                </a:solidFill>
                <a:effectLst/>
                <a:uLnTx/>
                <a:uFillTx/>
                <a:latin typeface="Overpass Light"/>
                <a:ea typeface="+mn-ea"/>
                <a:cs typeface="+mn-cs"/>
              </a:rPr>
              <a:t>*All comparisons are year-over-year, unless otherwise noted</a:t>
            </a:r>
          </a:p>
          <a:p>
            <a:pPr marL="0" marR="0" lvl="0" indent="0" defTabSz="894080" rtl="0" eaLnBrk="1" fontAlgn="auto" latinLnBrk="0" hangingPunct="0">
              <a:lnSpc>
                <a:spcPct val="90000"/>
              </a:lnSpc>
              <a:spcBef>
                <a:spcPts val="200"/>
              </a:spcBef>
              <a:spcAft>
                <a:spcPts val="0"/>
              </a:spcAft>
              <a:buClrTx/>
              <a:buSzTx/>
              <a:buFont typeface="Arial" panose="020B0604020202020204" pitchFamily="34" charset="0"/>
              <a:buNone/>
              <a:tabLst/>
              <a:defRPr/>
            </a:pPr>
            <a:r>
              <a:rPr lang="en-US" sz="1000" i="1" baseline="30000" dirty="0">
                <a:solidFill>
                  <a:srgbClr val="FFFFFF"/>
                </a:solidFill>
                <a:latin typeface="Overpass Light"/>
              </a:rPr>
              <a:t>1</a:t>
            </a:r>
            <a:r>
              <a:rPr lang="en-US" sz="1000" i="1" dirty="0">
                <a:solidFill>
                  <a:srgbClr val="FFFFFF"/>
                </a:solidFill>
                <a:latin typeface="Overpass Light"/>
              </a:rPr>
              <a:t>J.D. Power PIN</a:t>
            </a:r>
          </a:p>
          <a:p>
            <a:pPr marL="0" marR="0" lvl="0" indent="0" defTabSz="894080" rtl="0" eaLnBrk="1" fontAlgn="auto" latinLnBrk="0" hangingPunct="0">
              <a:lnSpc>
                <a:spcPct val="90000"/>
              </a:lnSpc>
              <a:spcBef>
                <a:spcPts val="200"/>
              </a:spcBef>
              <a:spcAft>
                <a:spcPts val="0"/>
              </a:spcAft>
              <a:buClrTx/>
              <a:buSzTx/>
              <a:buFont typeface="Arial" panose="020B0604020202020204" pitchFamily="34" charset="0"/>
              <a:buNone/>
              <a:tabLst/>
              <a:defRPr/>
            </a:pPr>
            <a:r>
              <a:rPr kumimoji="0" lang="en-US" sz="1000" b="0" i="1" u="none" strike="noStrike" kern="1200" cap="none" spc="0" normalizeH="0" baseline="30000" noProof="0" dirty="0">
                <a:ln>
                  <a:noFill/>
                </a:ln>
                <a:solidFill>
                  <a:srgbClr val="FFFFFF"/>
                </a:solidFill>
                <a:effectLst/>
                <a:uLnTx/>
                <a:uFillTx/>
                <a:latin typeface="Overpass Light"/>
                <a:ea typeface="+mn-ea"/>
                <a:cs typeface="+mn-cs"/>
              </a:rPr>
              <a:t>2</a:t>
            </a:r>
            <a:r>
              <a:rPr kumimoji="0" lang="en-US" sz="1000" b="0" i="1" u="none" strike="noStrike" kern="1200" cap="none" spc="0" normalizeH="0" baseline="0" noProof="0" dirty="0">
                <a:ln>
                  <a:noFill/>
                </a:ln>
                <a:solidFill>
                  <a:srgbClr val="FFFFFF"/>
                </a:solidFill>
                <a:effectLst/>
                <a:uLnTx/>
                <a:uFillTx/>
                <a:latin typeface="Overpass Light"/>
                <a:ea typeface="+mn-ea"/>
                <a:cs typeface="+mn-cs"/>
              </a:rPr>
              <a:t> Includes all Escal</a:t>
            </a:r>
            <a:r>
              <a:rPr lang="en-US" sz="1000" i="1" dirty="0" err="1">
                <a:solidFill>
                  <a:srgbClr val="FFFFFF"/>
                </a:solidFill>
                <a:latin typeface="Overpass Light"/>
              </a:rPr>
              <a:t>ade</a:t>
            </a:r>
            <a:r>
              <a:rPr lang="en-US" sz="1000" i="1" dirty="0">
                <a:solidFill>
                  <a:srgbClr val="FFFFFF"/>
                </a:solidFill>
                <a:latin typeface="Overpass Light"/>
              </a:rPr>
              <a:t> models</a:t>
            </a:r>
            <a:endParaRPr kumimoji="0" lang="en-US" sz="1000" b="0" i="1" u="none" strike="noStrike" kern="1200" cap="none" spc="0" normalizeH="0" baseline="0" noProof="0" dirty="0">
              <a:ln>
                <a:noFill/>
              </a:ln>
              <a:solidFill>
                <a:srgbClr val="FFFFFF"/>
              </a:solidFill>
              <a:effectLst/>
              <a:uLnTx/>
              <a:uFillTx/>
              <a:latin typeface="Overpass Light"/>
              <a:ea typeface="+mn-ea"/>
              <a:cs typeface="+mn-cs"/>
            </a:endParaRPr>
          </a:p>
          <a:p>
            <a:pPr defTabSz="894080" hangingPunct="0">
              <a:spcBef>
                <a:spcPts val="200"/>
              </a:spcBef>
              <a:defRPr/>
            </a:pPr>
            <a:endParaRPr kumimoji="0" lang="en-US" sz="1000" b="0" i="1" u="none" strike="noStrike" kern="1200" cap="none" spc="0" normalizeH="0" baseline="0" noProof="0" dirty="0">
              <a:ln>
                <a:noFill/>
              </a:ln>
              <a:solidFill>
                <a:srgbClr val="FFFFFF"/>
              </a:solidFill>
              <a:effectLst/>
              <a:uLnTx/>
              <a:uFillTx/>
              <a:latin typeface="Overpass Light"/>
              <a:ea typeface="+mn-ea"/>
              <a:cs typeface="+mn-cs"/>
            </a:endParaRPr>
          </a:p>
          <a:p>
            <a:pPr marL="0" marR="0" lvl="0" indent="0" algn="l" defTabSz="894080" rtl="0" eaLnBrk="1" fontAlgn="auto" latinLnBrk="0" hangingPunct="0">
              <a:lnSpc>
                <a:spcPct val="90000"/>
              </a:lnSpc>
              <a:spcBef>
                <a:spcPts val="200"/>
              </a:spcBef>
              <a:spcAft>
                <a:spcPts val="0"/>
              </a:spcAft>
              <a:buClrTx/>
              <a:buSzTx/>
              <a:buFont typeface="Arial" panose="020B0604020202020204" pitchFamily="34" charset="0"/>
              <a:buNone/>
              <a:tabLst/>
              <a:defRPr/>
            </a:pPr>
            <a:endParaRPr kumimoji="0" lang="en-US" sz="1000" b="0" i="1" u="none" strike="noStrike" kern="1200" cap="none" spc="0" normalizeH="0" baseline="0" noProof="0" dirty="0">
              <a:ln>
                <a:noFill/>
              </a:ln>
              <a:solidFill>
                <a:srgbClr val="FFFFFF"/>
              </a:solidFill>
              <a:effectLst/>
              <a:uLnTx/>
              <a:uFillTx/>
              <a:latin typeface="Overpass Light"/>
              <a:ea typeface="+mn-ea"/>
              <a:cs typeface="+mn-cs"/>
            </a:endParaRPr>
          </a:p>
        </p:txBody>
      </p:sp>
      <p:pic>
        <p:nvPicPr>
          <p:cNvPr id="7" name="GM_RestrictedUse_Wordmark_White_RGB-clearspace-1K.png" descr="GM_RestrictedUse_Wordmark_White_RGB-clearspace-1K.png">
            <a:extLst>
              <a:ext uri="{FF2B5EF4-FFF2-40B4-BE49-F238E27FC236}">
                <a16:creationId xmlns:a16="http://schemas.microsoft.com/office/drawing/2014/main" id="{60DCE830-758D-538A-4718-65ACE6D1879C}"/>
              </a:ext>
            </a:extLst>
          </p:cNvPr>
          <p:cNvPicPr>
            <a:picLocks noChangeAspect="1"/>
          </p:cNvPicPr>
          <p:nvPr/>
        </p:nvPicPr>
        <p:blipFill>
          <a:blip r:embed="rId5"/>
          <a:stretch>
            <a:fillRect/>
          </a:stretch>
        </p:blipFill>
        <p:spPr>
          <a:xfrm>
            <a:off x="333375" y="7578129"/>
            <a:ext cx="1463040" cy="362834"/>
          </a:xfrm>
          <a:prstGeom prst="rect">
            <a:avLst/>
          </a:prstGeom>
          <a:ln w="12700">
            <a:miter lim="400000"/>
          </a:ln>
        </p:spPr>
      </p:pic>
    </p:spTree>
    <p:extLst>
      <p:ext uri="{BB962C8B-B14F-4D97-AF65-F5344CB8AC3E}">
        <p14:creationId xmlns:p14="http://schemas.microsoft.com/office/powerpoint/2010/main" val="1585236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1784A-4827-72A5-47F1-25CEF5F7D82D}"/>
            </a:ext>
          </a:extLst>
        </p:cNvPr>
        <p:cNvGrpSpPr/>
        <p:nvPr/>
      </p:nvGrpSpPr>
      <p:grpSpPr>
        <a:xfrm>
          <a:off x="0" y="0"/>
          <a:ext cx="0" cy="0"/>
          <a:chOff x="0" y="0"/>
          <a:chExt cx="0" cy="0"/>
        </a:xfrm>
      </p:grpSpPr>
      <p:pic>
        <p:nvPicPr>
          <p:cNvPr id="3" name="25Q1 GMSR 06 alt r2.jpg" descr="25Q1 GMSR 06 alt r2.jpg">
            <a:extLst>
              <a:ext uri="{FF2B5EF4-FFF2-40B4-BE49-F238E27FC236}">
                <a16:creationId xmlns:a16="http://schemas.microsoft.com/office/drawing/2014/main" id="{7AA75823-EBA2-C6FD-069B-E5F0CC3C3028}"/>
              </a:ext>
            </a:extLst>
          </p:cNvPr>
          <p:cNvPicPr>
            <a:picLocks noChangeAspect="1"/>
          </p:cNvPicPr>
          <p:nvPr/>
        </p:nvPicPr>
        <p:blipFill>
          <a:blip r:embed="rId3"/>
          <a:stretch>
            <a:fillRect/>
          </a:stretch>
        </p:blipFill>
        <p:spPr>
          <a:xfrm>
            <a:off x="0" y="0"/>
            <a:ext cx="14630400" cy="8229600"/>
          </a:xfrm>
          <a:prstGeom prst="rect">
            <a:avLst/>
          </a:prstGeom>
          <a:ln w="12700">
            <a:miter lim="400000"/>
          </a:ln>
        </p:spPr>
      </p:pic>
      <p:sp>
        <p:nvSpPr>
          <p:cNvPr id="16" name="Rounded Rectangle 31">
            <a:extLst>
              <a:ext uri="{FF2B5EF4-FFF2-40B4-BE49-F238E27FC236}">
                <a16:creationId xmlns:a16="http://schemas.microsoft.com/office/drawing/2014/main" id="{5C05C4E4-18A0-5832-8963-0DDC15121FB6}"/>
              </a:ext>
            </a:extLst>
          </p:cNvPr>
          <p:cNvSpPr/>
          <p:nvPr/>
        </p:nvSpPr>
        <p:spPr>
          <a:xfrm>
            <a:off x="8929157" y="1975409"/>
            <a:ext cx="6031579" cy="4311353"/>
          </a:xfrm>
          <a:prstGeom prst="roundRect">
            <a:avLst>
              <a:gd name="adj" fmla="val 5472"/>
            </a:avLst>
          </a:prstGeom>
          <a:solidFill>
            <a:srgbClr val="EAEAEA">
              <a:alpha val="7686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8">
            <a:extLst>
              <a:ext uri="{FF2B5EF4-FFF2-40B4-BE49-F238E27FC236}">
                <a16:creationId xmlns:a16="http://schemas.microsoft.com/office/drawing/2014/main" id="{A2612DDB-06B6-EB94-579B-7A7AB4C884F6}"/>
              </a:ext>
            </a:extLst>
          </p:cNvPr>
          <p:cNvSpPr>
            <a:spLocks noGrp="1"/>
          </p:cNvSpPr>
          <p:nvPr>
            <p:ph idx="1"/>
          </p:nvPr>
        </p:nvSpPr>
        <p:spPr>
          <a:xfrm>
            <a:off x="9057617" y="2442949"/>
            <a:ext cx="5386014" cy="4460498"/>
          </a:xfrm>
        </p:spPr>
        <p:txBody>
          <a:bodyPr vert="horz" lIns="91440" tIns="45720" rIns="91440" bIns="45720" rtlCol="0" anchor="t">
            <a:noAutofit/>
          </a:bodyPr>
          <a:lstStyle/>
          <a:p>
            <a:pPr marL="180975" lvl="1" indent="-180975">
              <a:spcBef>
                <a:spcPts val="1600"/>
              </a:spcBef>
              <a:spcAft>
                <a:spcPts val="0"/>
              </a:spcAft>
              <a:tabLst>
                <a:tab pos="342900" algn="l"/>
                <a:tab pos="3429000" algn="l"/>
              </a:tabLst>
            </a:pPr>
            <a:r>
              <a:rPr lang="en-US" sz="1900" dirty="0"/>
              <a:t>Best-ever Q1 retail market share</a:t>
            </a:r>
            <a:r>
              <a:rPr lang="en-US" sz="1900" baseline="30000" dirty="0"/>
              <a:t>1</a:t>
            </a:r>
          </a:p>
          <a:p>
            <a:pPr marL="180975" lvl="1" indent="-180975">
              <a:spcBef>
                <a:spcPts val="1600"/>
              </a:spcBef>
              <a:spcAft>
                <a:spcPts val="0"/>
              </a:spcAft>
              <a:tabLst>
                <a:tab pos="342900" algn="l"/>
                <a:tab pos="3429000" algn="l"/>
              </a:tabLst>
            </a:pPr>
            <a:r>
              <a:rPr lang="en-US" sz="1900" dirty="0"/>
              <a:t>Best-ever Q1 sales for Denali models</a:t>
            </a:r>
          </a:p>
          <a:p>
            <a:pPr marL="180975" lvl="1" indent="-180975">
              <a:spcBef>
                <a:spcPts val="1600"/>
              </a:spcBef>
              <a:spcAft>
                <a:spcPts val="0"/>
              </a:spcAft>
              <a:tabLst>
                <a:tab pos="342900" algn="l"/>
                <a:tab pos="3429000" algn="l"/>
              </a:tabLst>
            </a:pPr>
            <a:r>
              <a:rPr lang="en-US" sz="1900" dirty="0"/>
              <a:t>Best-ever Q1 sales for Sierra, up 13%</a:t>
            </a:r>
          </a:p>
          <a:p>
            <a:pPr marL="180975" lvl="1" indent="-180975">
              <a:spcBef>
                <a:spcPts val="1600"/>
              </a:spcBef>
              <a:spcAft>
                <a:spcPts val="0"/>
              </a:spcAft>
              <a:tabLst>
                <a:tab pos="342900" algn="l"/>
                <a:tab pos="3429000" algn="l"/>
              </a:tabLst>
            </a:pPr>
            <a:r>
              <a:rPr lang="en-US" sz="1900" dirty="0"/>
              <a:t>Best-ever Q1 sales for Canyon, up 66% </a:t>
            </a:r>
            <a:endParaRPr lang="en-US" sz="1900" baseline="30000" dirty="0"/>
          </a:p>
          <a:p>
            <a:pPr marL="180975" lvl="1" indent="-180975">
              <a:spcBef>
                <a:spcPts val="1600"/>
              </a:spcBef>
              <a:spcAft>
                <a:spcPts val="0"/>
              </a:spcAft>
              <a:tabLst>
                <a:tab pos="342900" algn="l"/>
                <a:tab pos="3429000" algn="l"/>
              </a:tabLst>
            </a:pPr>
            <a:r>
              <a:rPr lang="en-US" sz="1900" dirty="0"/>
              <a:t>Best Q1 sales since 2007 for Yukon and best since 2005 for Yukon XL, up 29% combined</a:t>
            </a:r>
          </a:p>
          <a:p>
            <a:pPr marL="180975" lvl="1" indent="-180975">
              <a:spcBef>
                <a:spcPts val="1600"/>
              </a:spcBef>
              <a:spcAft>
                <a:spcPts val="0"/>
              </a:spcAft>
              <a:tabLst>
                <a:tab pos="342900" algn="l"/>
                <a:tab pos="3429000" algn="l"/>
              </a:tabLst>
            </a:pPr>
            <a:r>
              <a:rPr lang="en-US" sz="1900" dirty="0"/>
              <a:t>New Acadia sales up 73%</a:t>
            </a:r>
          </a:p>
          <a:p>
            <a:pPr marL="180975" lvl="1" indent="-180975">
              <a:spcBef>
                <a:spcPts val="1600"/>
              </a:spcBef>
              <a:spcAft>
                <a:spcPts val="0"/>
              </a:spcAft>
              <a:tabLst>
                <a:tab pos="342900" algn="l"/>
                <a:tab pos="3429000" algn="l"/>
              </a:tabLst>
            </a:pPr>
            <a:r>
              <a:rPr lang="en-US" sz="1900" dirty="0"/>
              <a:t>Best-ever Q1 EV sales</a:t>
            </a:r>
            <a:endParaRPr lang="en-US" sz="1900" dirty="0">
              <a:highlight>
                <a:srgbClr val="FFFF00"/>
              </a:highlight>
            </a:endParaRPr>
          </a:p>
        </p:txBody>
      </p:sp>
      <p:sp>
        <p:nvSpPr>
          <p:cNvPr id="10" name="Title 1">
            <a:extLst>
              <a:ext uri="{FF2B5EF4-FFF2-40B4-BE49-F238E27FC236}">
                <a16:creationId xmlns:a16="http://schemas.microsoft.com/office/drawing/2014/main" id="{7056E84F-B77D-C6CF-6600-464010C3E412}"/>
              </a:ext>
            </a:extLst>
          </p:cNvPr>
          <p:cNvSpPr>
            <a:spLocks noGrp="1"/>
          </p:cNvSpPr>
          <p:nvPr>
            <p:ph type="title"/>
          </p:nvPr>
        </p:nvSpPr>
        <p:spPr>
          <a:xfrm>
            <a:off x="3291681" y="192419"/>
            <a:ext cx="9875837" cy="1200329"/>
          </a:xfrm>
        </p:spPr>
        <p:txBody>
          <a:bodyPr/>
          <a:lstStyle/>
          <a:p>
            <a:r>
              <a:rPr lang="en-US" dirty="0">
                <a:solidFill>
                  <a:schemeClr val="bg1"/>
                </a:solidFill>
              </a:rPr>
              <a:t>Best-Ever Q1 sales, up 18%</a:t>
            </a:r>
            <a:br>
              <a:rPr lang="en-US" dirty="0">
                <a:solidFill>
                  <a:schemeClr val="bg1"/>
                </a:solidFill>
              </a:rPr>
            </a:br>
            <a:r>
              <a:rPr lang="en-US" dirty="0">
                <a:solidFill>
                  <a:schemeClr val="bg1"/>
                </a:solidFill>
              </a:rPr>
              <a:t>EV sales up 183%</a:t>
            </a:r>
          </a:p>
        </p:txBody>
      </p:sp>
      <p:sp>
        <p:nvSpPr>
          <p:cNvPr id="4" name="Slide Number Placeholder 3">
            <a:extLst>
              <a:ext uri="{FF2B5EF4-FFF2-40B4-BE49-F238E27FC236}">
                <a16:creationId xmlns:a16="http://schemas.microsoft.com/office/drawing/2014/main" id="{A6FF5F55-97D7-E5F9-12FB-B8D52D7FD57B}"/>
              </a:ext>
            </a:extLst>
          </p:cNvPr>
          <p:cNvSpPr>
            <a:spLocks noGrp="1"/>
          </p:cNvSpPr>
          <p:nvPr>
            <p:ph type="sldNum" sz="quarter" idx="4"/>
          </p:nvPr>
        </p:nvSpPr>
        <p:spPr>
          <a:xfrm>
            <a:off x="13487400" y="7606792"/>
            <a:ext cx="914400" cy="603504"/>
          </a:xfr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C1746A8-A169-4F43-AC2C-BFA6DD0422AF}" type="slidenum">
              <a:rPr lang="en-US" smtClean="0"/>
              <a:pPr/>
              <a:t>6</a:t>
            </a:fld>
            <a:endParaRPr lang="en-US" dirty="0"/>
          </a:p>
        </p:txBody>
      </p:sp>
      <p:sp>
        <p:nvSpPr>
          <p:cNvPr id="12" name="Content Placeholder 2">
            <a:extLst>
              <a:ext uri="{FF2B5EF4-FFF2-40B4-BE49-F238E27FC236}">
                <a16:creationId xmlns:a16="http://schemas.microsoft.com/office/drawing/2014/main" id="{0A30393A-CD5F-B69D-6330-7E6EED93D50F}"/>
              </a:ext>
            </a:extLst>
          </p:cNvPr>
          <p:cNvSpPr txBox="1">
            <a:spLocks/>
          </p:cNvSpPr>
          <p:nvPr/>
        </p:nvSpPr>
        <p:spPr>
          <a:xfrm>
            <a:off x="10031063" y="6674315"/>
            <a:ext cx="3976498" cy="616685"/>
          </a:xfrm>
          <a:prstGeom prst="rect">
            <a:avLst/>
          </a:prstGeom>
          <a:ln>
            <a:noFill/>
          </a:ln>
        </p:spPr>
        <p:txBody>
          <a:bodyPr vert="horz" lIns="91440" tIns="45720" rIns="91440" bIns="45720" rtlCol="0" anchor="ctr">
            <a:noAutofit/>
          </a:bodyPr>
          <a:lstStyle>
            <a:lvl1pPr marL="0" indent="0" algn="l" defTabSz="914400" rtl="0" eaLnBrk="1" latinLnBrk="0" hangingPunct="1">
              <a:lnSpc>
                <a:spcPct val="90000"/>
              </a:lnSpc>
              <a:spcBef>
                <a:spcPts val="2000"/>
              </a:spcBef>
              <a:buFont typeface="Arial" panose="020B0604020202020204" pitchFamily="34" charset="0"/>
              <a:buNone/>
              <a:defRPr sz="3000" kern="1200">
                <a:solidFill>
                  <a:schemeClr val="tx1"/>
                </a:solidFill>
                <a:latin typeface="+mn-lt"/>
                <a:ea typeface="+mn-ea"/>
                <a:cs typeface="+mn-cs"/>
              </a:defRPr>
            </a:lvl1pPr>
            <a:lvl2pPr marL="342900" indent="-342900" algn="l" defTabSz="914400" rtl="0" eaLnBrk="1" latinLnBrk="0" hangingPunct="1">
              <a:lnSpc>
                <a:spcPct val="90000"/>
              </a:lnSpc>
              <a:spcBef>
                <a:spcPts val="2000"/>
              </a:spcBef>
              <a:buClr>
                <a:schemeClr val="accent1"/>
              </a:buClr>
              <a:buFont typeface="Arial" panose="020B0604020202020204" pitchFamily="34" charset="0"/>
              <a:buChar char="•"/>
              <a:tabLst/>
              <a:defRPr sz="3000" kern="1200">
                <a:solidFill>
                  <a:schemeClr val="tx1"/>
                </a:solidFill>
                <a:latin typeface="+mn-lt"/>
                <a:ea typeface="+mn-ea"/>
                <a:cs typeface="+mn-cs"/>
              </a:defRPr>
            </a:lvl2pPr>
            <a:lvl3pPr marL="800100" indent="-342900" algn="l" defTabSz="914400" rtl="0" eaLnBrk="1" latinLnBrk="0" hangingPunct="1">
              <a:lnSpc>
                <a:spcPct val="90000"/>
              </a:lnSpc>
              <a:spcBef>
                <a:spcPts val="1000"/>
              </a:spcBef>
              <a:buFont typeface="Overpass" panose="00000500000000000000" pitchFamily="2" charset="0"/>
              <a:buChar char="—"/>
              <a:defRPr sz="2400" kern="1200">
                <a:solidFill>
                  <a:schemeClr val="tx1"/>
                </a:solidFill>
                <a:latin typeface="+mn-lt"/>
                <a:ea typeface="+mn-ea"/>
                <a:cs typeface="+mn-cs"/>
              </a:defRPr>
            </a:lvl3pPr>
            <a:lvl4pPr marL="1200150" indent="-285750" algn="l" defTabSz="914400" rtl="0" eaLnBrk="1" latinLnBrk="0" hangingPunct="1">
              <a:lnSpc>
                <a:spcPct val="90000"/>
              </a:lnSpc>
              <a:spcBef>
                <a:spcPts val="600"/>
              </a:spcBef>
              <a:buClr>
                <a:schemeClr val="accent2"/>
              </a:buClr>
              <a:buFont typeface="Arial" panose="020B0604020202020204" pitchFamily="34" charset="0"/>
              <a:buChar char="•"/>
              <a:defRPr sz="2000" kern="1200">
                <a:solidFill>
                  <a:schemeClr val="tx1"/>
                </a:solidFill>
                <a:latin typeface="+mn-lt"/>
                <a:ea typeface="+mn-ea"/>
                <a:cs typeface="+mn-cs"/>
              </a:defRPr>
            </a:lvl4pPr>
            <a:lvl5pPr marL="1543050" indent="-285750" algn="l" defTabSz="914400" rtl="0" eaLnBrk="1" latinLnBrk="0" hangingPunct="1">
              <a:lnSpc>
                <a:spcPct val="90000"/>
              </a:lnSpc>
              <a:spcBef>
                <a:spcPts val="200"/>
              </a:spcBef>
              <a:buFont typeface="Overpass" panose="00000500000000000000" pitchFamily="2"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94080" rtl="0" eaLnBrk="1" fontAlgn="auto" latinLnBrk="0" hangingPunct="0">
              <a:lnSpc>
                <a:spcPct val="90000"/>
              </a:lnSpc>
              <a:spcBef>
                <a:spcPts val="200"/>
              </a:spcBef>
              <a:spcAft>
                <a:spcPts val="0"/>
              </a:spcAft>
              <a:buClrTx/>
              <a:buSzTx/>
              <a:buFont typeface="Arial" panose="020B0604020202020204" pitchFamily="34" charset="0"/>
              <a:buNone/>
              <a:tabLst/>
              <a:defRPr/>
            </a:pPr>
            <a:r>
              <a:rPr kumimoji="0" lang="en-US" sz="1000" b="0" i="1" u="none" strike="noStrike" kern="1200" cap="none" spc="0" normalizeH="0" baseline="0" noProof="0" dirty="0">
                <a:ln>
                  <a:noFill/>
                </a:ln>
                <a:solidFill>
                  <a:srgbClr val="FFFFFF"/>
                </a:solidFill>
                <a:effectLst/>
                <a:uLnTx/>
                <a:uFillTx/>
                <a:latin typeface="Overpass Light"/>
                <a:ea typeface="+mn-ea"/>
                <a:cs typeface="+mn-cs"/>
              </a:rPr>
              <a:t>*All comparisons are year-over-year, unless otherwise noted</a:t>
            </a:r>
          </a:p>
          <a:p>
            <a:pPr marL="0" marR="0" lvl="0" indent="0" algn="l" defTabSz="894080" rtl="0" eaLnBrk="1" fontAlgn="auto" latinLnBrk="0" hangingPunct="0">
              <a:lnSpc>
                <a:spcPct val="90000"/>
              </a:lnSpc>
              <a:spcBef>
                <a:spcPts val="200"/>
              </a:spcBef>
              <a:spcAft>
                <a:spcPts val="0"/>
              </a:spcAft>
              <a:buClrTx/>
              <a:buSzTx/>
              <a:buFont typeface="Arial" panose="020B0604020202020204" pitchFamily="34" charset="0"/>
              <a:buNone/>
              <a:tabLst/>
              <a:defRPr/>
            </a:pPr>
            <a:r>
              <a:rPr kumimoji="0" lang="en-US" sz="1000" b="0" i="1" u="none" strike="noStrike" kern="1200" cap="none" spc="0" normalizeH="0" baseline="30000" noProof="0" dirty="0">
                <a:ln>
                  <a:noFill/>
                </a:ln>
                <a:solidFill>
                  <a:srgbClr val="FFFFFF"/>
                </a:solidFill>
                <a:effectLst/>
                <a:uLnTx/>
                <a:uFillTx/>
                <a:latin typeface="Overpass Light"/>
                <a:ea typeface="+mn-ea"/>
                <a:cs typeface="+mn-cs"/>
              </a:rPr>
              <a:t>1</a:t>
            </a:r>
            <a:r>
              <a:rPr lang="en-US" sz="1000" i="1" baseline="30000" dirty="0">
                <a:solidFill>
                  <a:srgbClr val="FFFFFF"/>
                </a:solidFill>
                <a:latin typeface="Overpass Light"/>
              </a:rPr>
              <a:t> </a:t>
            </a:r>
            <a:r>
              <a:rPr lang="en-US" sz="1000" i="1" dirty="0">
                <a:solidFill>
                  <a:srgbClr val="FFFFFF"/>
                </a:solidFill>
                <a:latin typeface="Overpass Light"/>
              </a:rPr>
              <a:t>J.D. Power PIN</a:t>
            </a:r>
            <a:endParaRPr kumimoji="0" lang="en-US" sz="1000" b="0" i="1" u="none" strike="noStrike" kern="1200" cap="none" spc="0" normalizeH="0" baseline="0" noProof="0" dirty="0">
              <a:ln>
                <a:noFill/>
              </a:ln>
              <a:solidFill>
                <a:srgbClr val="FFFFFF"/>
              </a:solidFill>
              <a:effectLst/>
              <a:uLnTx/>
              <a:uFillTx/>
              <a:latin typeface="Overpass Light"/>
              <a:ea typeface="+mn-ea"/>
              <a:cs typeface="+mn-cs"/>
            </a:endParaRPr>
          </a:p>
        </p:txBody>
      </p:sp>
      <p:sp>
        <p:nvSpPr>
          <p:cNvPr id="13" name="Title 1">
            <a:extLst>
              <a:ext uri="{FF2B5EF4-FFF2-40B4-BE49-F238E27FC236}">
                <a16:creationId xmlns:a16="http://schemas.microsoft.com/office/drawing/2014/main" id="{8D19D541-ADBB-5A11-F832-F67D2A80F210}"/>
              </a:ext>
            </a:extLst>
          </p:cNvPr>
          <p:cNvSpPr txBox="1">
            <a:spLocks/>
          </p:cNvSpPr>
          <p:nvPr/>
        </p:nvSpPr>
        <p:spPr>
          <a:xfrm>
            <a:off x="4832080" y="6071267"/>
            <a:ext cx="4343400" cy="990600"/>
          </a:xfrm>
          <a:prstGeom prst="rect">
            <a:avLst/>
          </a:prstGeom>
        </p:spPr>
        <p:txBody>
          <a:bodyPr vert="horz" lIns="91440" tIns="91440" rIns="182880" bIns="91440" rtlCol="0" anchor="ctr">
            <a:noAutofit/>
          </a:bodyPr>
          <a:lstStyle>
            <a:lvl1pPr algn="l" defTabSz="914400" rtl="0" eaLnBrk="1" latinLnBrk="0" hangingPunct="1">
              <a:lnSpc>
                <a:spcPct val="90000"/>
              </a:lnSpc>
              <a:spcBef>
                <a:spcPct val="0"/>
              </a:spcBef>
              <a:buNone/>
              <a:defRPr sz="4400" kern="1200" spc="200" baseline="0">
                <a:solidFill>
                  <a:schemeClr val="bg1"/>
                </a:solidFill>
                <a:latin typeface="+mj-lt"/>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tabLst/>
              <a:defRPr/>
            </a:pPr>
            <a:r>
              <a:rPr lang="en-US" sz="1000" dirty="0">
                <a:solidFill>
                  <a:srgbClr val="FFFFFF"/>
                </a:solidFill>
                <a:effectLst>
                  <a:glow rad="127000">
                    <a:srgbClr val="000000">
                      <a:alpha val="50000"/>
                    </a:srgbClr>
                  </a:glow>
                </a:effectLst>
                <a:latin typeface="Overpass Medium"/>
              </a:rPr>
              <a:t>GMC Sierra EV</a:t>
            </a:r>
            <a:endParaRPr kumimoji="0" lang="en-US" sz="1000" b="0" i="0" u="none" strike="noStrike" kern="1200" cap="none" spc="200" normalizeH="0" baseline="0" noProof="0" dirty="0">
              <a:ln>
                <a:noFill/>
              </a:ln>
              <a:solidFill>
                <a:srgbClr val="FFFFFF"/>
              </a:solidFill>
              <a:effectLst>
                <a:glow rad="127000">
                  <a:srgbClr val="000000">
                    <a:alpha val="50000"/>
                  </a:srgbClr>
                </a:glow>
              </a:effectLst>
              <a:uLnTx/>
              <a:uFillTx/>
              <a:latin typeface="Overpass Medium"/>
              <a:ea typeface="+mj-ea"/>
              <a:cs typeface="+mj-cs"/>
            </a:endParaRPr>
          </a:p>
        </p:txBody>
      </p:sp>
      <p:pic>
        <p:nvPicPr>
          <p:cNvPr id="14" name="Brand_Logos-03_GMC.png" descr="Brand_Logos-03_GMC.png">
            <a:extLst>
              <a:ext uri="{FF2B5EF4-FFF2-40B4-BE49-F238E27FC236}">
                <a16:creationId xmlns:a16="http://schemas.microsoft.com/office/drawing/2014/main" id="{EF4D452F-C589-281D-FB7B-9A9EC76008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65760"/>
            <a:ext cx="2286000" cy="1280161"/>
          </a:xfrm>
          <a:prstGeom prst="rect">
            <a:avLst/>
          </a:prstGeom>
          <a:ln w="12700">
            <a:miter lim="400000"/>
          </a:ln>
        </p:spPr>
      </p:pic>
      <p:cxnSp>
        <p:nvCxnSpPr>
          <p:cNvPr id="2" name="Straight Connector 1">
            <a:extLst>
              <a:ext uri="{FF2B5EF4-FFF2-40B4-BE49-F238E27FC236}">
                <a16:creationId xmlns:a16="http://schemas.microsoft.com/office/drawing/2014/main" id="{96FCDCBF-A65E-0895-F24E-02D4C039D388}"/>
              </a:ext>
            </a:extLst>
          </p:cNvPr>
          <p:cNvCxnSpPr>
            <a:cxnSpLocks/>
          </p:cNvCxnSpPr>
          <p:nvPr/>
        </p:nvCxnSpPr>
        <p:spPr>
          <a:xfrm>
            <a:off x="2971800" y="365760"/>
            <a:ext cx="0" cy="128016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F170660F-BBAC-7097-624C-0AE5657032CF}"/>
              </a:ext>
            </a:extLst>
          </p:cNvPr>
          <p:cNvSpPr txBox="1">
            <a:spLocks/>
          </p:cNvSpPr>
          <p:nvPr/>
        </p:nvSpPr>
        <p:spPr>
          <a:xfrm>
            <a:off x="8152411" y="4206243"/>
            <a:ext cx="5997592" cy="267849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2000"/>
              </a:spcBef>
              <a:buFont typeface="Arial" panose="020B0604020202020204" pitchFamily="34" charset="0"/>
              <a:buNone/>
              <a:defRPr sz="2000" b="1" kern="1200">
                <a:solidFill>
                  <a:schemeClr val="accent2"/>
                </a:solidFill>
                <a:latin typeface="+mn-lt"/>
                <a:ea typeface="+mn-ea"/>
                <a:cs typeface="+mn-cs"/>
              </a:defRPr>
            </a:lvl1pPr>
            <a:lvl2pPr marL="228600" indent="-228600" algn="l" defTabSz="914400" rtl="0" eaLnBrk="1" latinLnBrk="0" hangingPunct="1">
              <a:lnSpc>
                <a:spcPct val="90000"/>
              </a:lnSpc>
              <a:spcBef>
                <a:spcPts val="1000"/>
              </a:spcBef>
              <a:buClr>
                <a:schemeClr val="bg1"/>
              </a:buClr>
              <a:buFont typeface="Arial" panose="020B0604020202020204" pitchFamily="34" charset="0"/>
              <a:buChar char="•"/>
              <a:tabLst/>
              <a:defRPr sz="1600" kern="1200">
                <a:solidFill>
                  <a:schemeClr val="bg1"/>
                </a:solidFill>
                <a:latin typeface="+mn-lt"/>
                <a:ea typeface="+mn-ea"/>
                <a:cs typeface="+mn-cs"/>
              </a:defRPr>
            </a:lvl2pPr>
            <a:lvl3pPr marL="571500" indent="-285750" algn="l" defTabSz="914400" rtl="0" eaLnBrk="1" latinLnBrk="0" hangingPunct="1">
              <a:lnSpc>
                <a:spcPct val="90000"/>
              </a:lnSpc>
              <a:spcBef>
                <a:spcPts val="400"/>
              </a:spcBef>
              <a:buFont typeface="Overpass" panose="00000500000000000000" pitchFamily="2" charset="0"/>
              <a:buChar char="—"/>
              <a:defRPr sz="1600" kern="1200">
                <a:solidFill>
                  <a:schemeClr val="bg1"/>
                </a:solidFill>
                <a:latin typeface="+mn-lt"/>
                <a:ea typeface="+mn-ea"/>
                <a:cs typeface="+mn-cs"/>
              </a:defRPr>
            </a:lvl3pPr>
            <a:lvl4pPr marL="914400" indent="-228600" algn="l" defTabSz="914400" rtl="0" eaLnBrk="1" latinLnBrk="0" hangingPunct="1">
              <a:lnSpc>
                <a:spcPct val="90000"/>
              </a:lnSpc>
              <a:spcBef>
                <a:spcPts val="600"/>
              </a:spcBef>
              <a:buClr>
                <a:schemeClr val="bg1"/>
              </a:buClr>
              <a:buFont typeface="Arial" panose="020B0604020202020204" pitchFamily="34" charset="0"/>
              <a:buChar char="•"/>
              <a:defRPr sz="1400" kern="1200">
                <a:solidFill>
                  <a:schemeClr val="bg1"/>
                </a:solidFill>
                <a:latin typeface="+mn-lt"/>
                <a:ea typeface="+mn-ea"/>
                <a:cs typeface="+mn-cs"/>
              </a:defRPr>
            </a:lvl4pPr>
            <a:lvl5pPr marL="1200150" indent="-228600" algn="l" defTabSz="914400" rtl="0" eaLnBrk="1" latinLnBrk="0" hangingPunct="1">
              <a:lnSpc>
                <a:spcPct val="90000"/>
              </a:lnSpc>
              <a:spcBef>
                <a:spcPts val="200"/>
              </a:spcBef>
              <a:buFont typeface="Overpass" panose="00000500000000000000" pitchFamily="2"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spcBef>
                <a:spcPts val="2800"/>
              </a:spcBef>
              <a:buFont typeface="Arial" panose="020B0604020202020204" pitchFamily="34" charset="0"/>
              <a:buNone/>
            </a:pPr>
            <a:endParaRPr lang="en-US" sz="1800" dirty="0"/>
          </a:p>
        </p:txBody>
      </p:sp>
      <p:pic>
        <p:nvPicPr>
          <p:cNvPr id="20" name="GM_RestrictedUse_Wordmark_White_RGB-clearspace-1K.png" descr="GM_RestrictedUse_Wordmark_White_RGB-clearspace-1K.png">
            <a:extLst>
              <a:ext uri="{FF2B5EF4-FFF2-40B4-BE49-F238E27FC236}">
                <a16:creationId xmlns:a16="http://schemas.microsoft.com/office/drawing/2014/main" id="{6FA01D8C-6328-8BE3-D68F-69F05F10E8A9}"/>
              </a:ext>
            </a:extLst>
          </p:cNvPr>
          <p:cNvPicPr>
            <a:picLocks noChangeAspect="1"/>
          </p:cNvPicPr>
          <p:nvPr/>
        </p:nvPicPr>
        <p:blipFill>
          <a:blip r:embed="rId5"/>
          <a:stretch>
            <a:fillRect/>
          </a:stretch>
        </p:blipFill>
        <p:spPr>
          <a:xfrm>
            <a:off x="333375" y="7578129"/>
            <a:ext cx="1463040" cy="362834"/>
          </a:xfrm>
          <a:prstGeom prst="rect">
            <a:avLst/>
          </a:prstGeom>
          <a:ln w="12700">
            <a:miter lim="400000"/>
          </a:ln>
        </p:spPr>
      </p:pic>
    </p:spTree>
    <p:extLst>
      <p:ext uri="{BB962C8B-B14F-4D97-AF65-F5344CB8AC3E}">
        <p14:creationId xmlns:p14="http://schemas.microsoft.com/office/powerpoint/2010/main" val="165100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9FB13-B2C4-9C2F-A893-008AF8962BD3}"/>
            </a:ext>
          </a:extLst>
        </p:cNvPr>
        <p:cNvGrpSpPr/>
        <p:nvPr/>
      </p:nvGrpSpPr>
      <p:grpSpPr>
        <a:xfrm>
          <a:off x="0" y="0"/>
          <a:ext cx="0" cy="0"/>
          <a:chOff x="0" y="0"/>
          <a:chExt cx="0" cy="0"/>
        </a:xfrm>
      </p:grpSpPr>
      <p:pic>
        <p:nvPicPr>
          <p:cNvPr id="10" name="25Q1 GMSR 07.jpg" descr="25Q1 GMSR 07.jpg">
            <a:extLst>
              <a:ext uri="{FF2B5EF4-FFF2-40B4-BE49-F238E27FC236}">
                <a16:creationId xmlns:a16="http://schemas.microsoft.com/office/drawing/2014/main" id="{7DF0386B-16A0-A451-20FF-347448191A5F}"/>
              </a:ext>
            </a:extLst>
          </p:cNvPr>
          <p:cNvPicPr>
            <a:picLocks noChangeAspect="1"/>
          </p:cNvPicPr>
          <p:nvPr/>
        </p:nvPicPr>
        <p:blipFill>
          <a:blip r:embed="rId3"/>
          <a:stretch>
            <a:fillRect/>
          </a:stretch>
        </p:blipFill>
        <p:spPr>
          <a:xfrm>
            <a:off x="0" y="0"/>
            <a:ext cx="14630400" cy="8229600"/>
          </a:xfrm>
          <a:prstGeom prst="rect">
            <a:avLst/>
          </a:prstGeom>
          <a:ln w="12700">
            <a:miter lim="400000"/>
          </a:ln>
        </p:spPr>
      </p:pic>
      <p:sp>
        <p:nvSpPr>
          <p:cNvPr id="5" name="Rounded Rectangle 31">
            <a:extLst>
              <a:ext uri="{FF2B5EF4-FFF2-40B4-BE49-F238E27FC236}">
                <a16:creationId xmlns:a16="http://schemas.microsoft.com/office/drawing/2014/main" id="{8921C81B-C817-863D-B4AF-84B3826F448A}"/>
              </a:ext>
            </a:extLst>
          </p:cNvPr>
          <p:cNvSpPr/>
          <p:nvPr/>
        </p:nvSpPr>
        <p:spPr>
          <a:xfrm>
            <a:off x="8949129" y="2208036"/>
            <a:ext cx="6463100" cy="3761602"/>
          </a:xfrm>
          <a:prstGeom prst="roundRect">
            <a:avLst>
              <a:gd name="adj" fmla="val 5472"/>
            </a:avLst>
          </a:prstGeom>
          <a:solidFill>
            <a:srgbClr val="EAEAEA">
              <a:alpha val="7686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C4F2402F-74B3-84B5-87F1-25F789BA9EA2}"/>
              </a:ext>
            </a:extLst>
          </p:cNvPr>
          <p:cNvSpPr>
            <a:spLocks noGrp="1"/>
          </p:cNvSpPr>
          <p:nvPr>
            <p:ph type="sldNum" sz="quarter" idx="12"/>
          </p:nvPr>
        </p:nvSpPr>
        <p:spPr>
          <a:xfrm>
            <a:off x="13487400" y="7606792"/>
            <a:ext cx="914400" cy="43815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C1746A8-A169-4F43-AC2C-BFA6DD0422AF}" type="slidenum">
              <a:rPr lang="en-US" smtClean="0"/>
              <a:pPr/>
              <a:t>7</a:t>
            </a:fld>
            <a:endParaRPr lang="en-US" dirty="0"/>
          </a:p>
        </p:txBody>
      </p:sp>
      <p:pic>
        <p:nvPicPr>
          <p:cNvPr id="13" name="Brand_Logos-02_Buick_pos.png">
            <a:extLst>
              <a:ext uri="{FF2B5EF4-FFF2-40B4-BE49-F238E27FC236}">
                <a16:creationId xmlns:a16="http://schemas.microsoft.com/office/drawing/2014/main" id="{E70B127A-8AB6-23D6-FA67-C4D917A42EA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57200" y="370840"/>
            <a:ext cx="2286000" cy="1270000"/>
          </a:xfrm>
          <a:prstGeom prst="rect">
            <a:avLst/>
          </a:prstGeom>
          <a:ln w="12700">
            <a:miter lim="400000"/>
          </a:ln>
        </p:spPr>
      </p:pic>
      <p:cxnSp>
        <p:nvCxnSpPr>
          <p:cNvPr id="14" name="Straight Connector 13">
            <a:extLst>
              <a:ext uri="{FF2B5EF4-FFF2-40B4-BE49-F238E27FC236}">
                <a16:creationId xmlns:a16="http://schemas.microsoft.com/office/drawing/2014/main" id="{A4B74084-8026-E915-AF5C-67FF2B92D195}"/>
              </a:ext>
            </a:extLst>
          </p:cNvPr>
          <p:cNvCxnSpPr>
            <a:cxnSpLocks/>
          </p:cNvCxnSpPr>
          <p:nvPr/>
        </p:nvCxnSpPr>
        <p:spPr>
          <a:xfrm>
            <a:off x="2971800" y="365760"/>
            <a:ext cx="0" cy="128016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itle 1">
            <a:extLst>
              <a:ext uri="{FF2B5EF4-FFF2-40B4-BE49-F238E27FC236}">
                <a16:creationId xmlns:a16="http://schemas.microsoft.com/office/drawing/2014/main" id="{5029731A-7DE2-1686-F606-B9267EF4F0B7}"/>
              </a:ext>
            </a:extLst>
          </p:cNvPr>
          <p:cNvSpPr txBox="1">
            <a:spLocks/>
          </p:cNvSpPr>
          <p:nvPr/>
        </p:nvSpPr>
        <p:spPr>
          <a:xfrm>
            <a:off x="786758" y="5969638"/>
            <a:ext cx="3274445" cy="457200"/>
          </a:xfrm>
          <a:prstGeom prst="rect">
            <a:avLst/>
          </a:prstGeom>
        </p:spPr>
        <p:txBody>
          <a:bodyPr vert="horz" lIns="91440" tIns="91440" rIns="182880" bIns="91440" rtlCol="0" anchor="ctr">
            <a:noAutofit/>
          </a:bodyPr>
          <a:lstStyle>
            <a:lvl1pPr algn="l" defTabSz="914400" rtl="0" eaLnBrk="1" latinLnBrk="0" hangingPunct="1">
              <a:lnSpc>
                <a:spcPct val="90000"/>
              </a:lnSpc>
              <a:spcBef>
                <a:spcPct val="0"/>
              </a:spcBef>
              <a:buNone/>
              <a:defRPr sz="4400" kern="1200" spc="200" baseline="0">
                <a:solidFill>
                  <a:schemeClr val="bg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a-DK" sz="1000" b="0" i="0" u="none" strike="noStrike" kern="1200" cap="none" spc="200" normalizeH="0" baseline="0" noProof="0" dirty="0">
                <a:ln>
                  <a:noFill/>
                </a:ln>
                <a:solidFill>
                  <a:srgbClr val="FFFFFF"/>
                </a:solidFill>
                <a:effectLst>
                  <a:glow rad="127000">
                    <a:srgbClr val="000000">
                      <a:alpha val="50000"/>
                    </a:srgbClr>
                  </a:glow>
                </a:effectLst>
                <a:uLnTx/>
                <a:uFillTx/>
                <a:latin typeface="Overpass Medium"/>
                <a:ea typeface="+mj-ea"/>
                <a:cs typeface="+mj-cs"/>
              </a:rPr>
              <a:t>2025 Buick </a:t>
            </a:r>
            <a:r>
              <a:rPr lang="da-DK" sz="1000" dirty="0">
                <a:solidFill>
                  <a:srgbClr val="FFFFFF"/>
                </a:solidFill>
                <a:effectLst>
                  <a:glow rad="127000">
                    <a:srgbClr val="000000">
                      <a:alpha val="50000"/>
                    </a:srgbClr>
                  </a:glow>
                </a:effectLst>
                <a:latin typeface="Overpass Medium"/>
              </a:rPr>
              <a:t>Enclave Avenir</a:t>
            </a:r>
            <a:endParaRPr kumimoji="0" lang="en-US" sz="1000" b="0" i="0" u="none" strike="noStrike" kern="1200" cap="none" spc="200" normalizeH="0" baseline="0" noProof="0" dirty="0">
              <a:ln>
                <a:noFill/>
              </a:ln>
              <a:solidFill>
                <a:srgbClr val="FFFFFF"/>
              </a:solidFill>
              <a:effectLst>
                <a:glow rad="127000">
                  <a:srgbClr val="000000">
                    <a:alpha val="50000"/>
                  </a:srgbClr>
                </a:glow>
              </a:effectLst>
              <a:uLnTx/>
              <a:uFillTx/>
              <a:latin typeface="Overpass Medium"/>
              <a:ea typeface="+mj-ea"/>
              <a:cs typeface="+mj-cs"/>
            </a:endParaRPr>
          </a:p>
        </p:txBody>
      </p:sp>
      <p:sp>
        <p:nvSpPr>
          <p:cNvPr id="17" name="Title 1">
            <a:extLst>
              <a:ext uri="{FF2B5EF4-FFF2-40B4-BE49-F238E27FC236}">
                <a16:creationId xmlns:a16="http://schemas.microsoft.com/office/drawing/2014/main" id="{6C0A60DD-0F7A-82E4-B94F-947C14EB63C7}"/>
              </a:ext>
            </a:extLst>
          </p:cNvPr>
          <p:cNvSpPr>
            <a:spLocks noGrp="1"/>
          </p:cNvSpPr>
          <p:nvPr>
            <p:ph type="title"/>
          </p:nvPr>
        </p:nvSpPr>
        <p:spPr>
          <a:xfrm>
            <a:off x="3200400" y="674980"/>
            <a:ext cx="10972800" cy="661720"/>
          </a:xfrm>
        </p:spPr>
        <p:txBody>
          <a:bodyPr anchor="ctr"/>
          <a:lstStyle/>
          <a:p>
            <a:r>
              <a:rPr lang="en-US" dirty="0">
                <a:solidFill>
                  <a:schemeClr val="bg1"/>
                </a:solidFill>
              </a:rPr>
              <a:t>Best Q1 sales since 2006</a:t>
            </a:r>
          </a:p>
        </p:txBody>
      </p:sp>
      <p:sp>
        <p:nvSpPr>
          <p:cNvPr id="6" name="Content Placeholder 8">
            <a:extLst>
              <a:ext uri="{FF2B5EF4-FFF2-40B4-BE49-F238E27FC236}">
                <a16:creationId xmlns:a16="http://schemas.microsoft.com/office/drawing/2014/main" id="{680B9007-C6CE-B933-59EE-0A5C18ACC374}"/>
              </a:ext>
            </a:extLst>
          </p:cNvPr>
          <p:cNvSpPr>
            <a:spLocks noGrp="1"/>
          </p:cNvSpPr>
          <p:nvPr>
            <p:ph idx="1"/>
          </p:nvPr>
        </p:nvSpPr>
        <p:spPr>
          <a:xfrm>
            <a:off x="9103003" y="2324100"/>
            <a:ext cx="5077692" cy="3384534"/>
          </a:xfrm>
        </p:spPr>
        <p:txBody>
          <a:bodyPr vert="horz" lIns="91440" tIns="45720" rIns="91440" bIns="45720" rtlCol="0" anchor="t">
            <a:noAutofit/>
          </a:bodyPr>
          <a:lstStyle/>
          <a:p>
            <a:pPr marL="0" lvl="1" indent="0">
              <a:spcBef>
                <a:spcPts val="2400"/>
              </a:spcBef>
              <a:buNone/>
            </a:pPr>
            <a:r>
              <a:rPr lang="en-US" sz="3200" b="1" dirty="0">
                <a:solidFill>
                  <a:schemeClr val="accent1"/>
                </a:solidFill>
              </a:rPr>
              <a:t>Total sales up 39%</a:t>
            </a:r>
          </a:p>
          <a:p>
            <a:pPr marL="180975" lvl="1" indent="-180975">
              <a:spcBef>
                <a:spcPts val="1600"/>
              </a:spcBef>
              <a:spcAft>
                <a:spcPts val="0"/>
              </a:spcAft>
              <a:tabLst>
                <a:tab pos="342900" algn="l"/>
                <a:tab pos="3429000" algn="l"/>
              </a:tabLst>
            </a:pPr>
            <a:r>
              <a:rPr lang="en-US" sz="1900" dirty="0"/>
              <a:t>9 consecutive quarters of year over year growth</a:t>
            </a:r>
          </a:p>
          <a:p>
            <a:pPr marL="180975" lvl="1" indent="-180975">
              <a:spcBef>
                <a:spcPts val="1600"/>
              </a:spcBef>
              <a:spcAft>
                <a:spcPts val="0"/>
              </a:spcAft>
              <a:tabLst>
                <a:tab pos="342900" algn="l"/>
                <a:tab pos="3429000" algn="l"/>
              </a:tabLst>
            </a:pPr>
            <a:r>
              <a:rPr lang="en-US" sz="1900" dirty="0"/>
              <a:t>New Enclave sales up 37%, best Q1 since 2019</a:t>
            </a:r>
          </a:p>
          <a:p>
            <a:pPr marL="180975" lvl="1" indent="-180975">
              <a:spcBef>
                <a:spcPts val="1600"/>
              </a:spcBef>
              <a:spcAft>
                <a:spcPts val="0"/>
              </a:spcAft>
              <a:tabLst>
                <a:tab pos="342900" algn="l"/>
                <a:tab pos="3429000" algn="l"/>
              </a:tabLst>
            </a:pPr>
            <a:r>
              <a:rPr lang="en-US" sz="1900" dirty="0"/>
              <a:t>Best-ever Q1 sales for Encore GX and Envista, Buick’s premium small SUVs</a:t>
            </a:r>
          </a:p>
          <a:p>
            <a:pPr marL="180975" lvl="1" indent="-180975">
              <a:spcBef>
                <a:spcPts val="1600"/>
              </a:spcBef>
              <a:spcAft>
                <a:spcPts val="0"/>
              </a:spcAft>
              <a:tabLst>
                <a:tab pos="342900" algn="l"/>
                <a:tab pos="3429000" algn="l"/>
              </a:tabLst>
            </a:pPr>
            <a:r>
              <a:rPr lang="en-US" sz="1900" dirty="0"/>
              <a:t>More than 50% of sales are to non-GM conquest buyers</a:t>
            </a:r>
          </a:p>
        </p:txBody>
      </p:sp>
      <p:sp>
        <p:nvSpPr>
          <p:cNvPr id="12" name="Content Placeholder 2">
            <a:extLst>
              <a:ext uri="{FF2B5EF4-FFF2-40B4-BE49-F238E27FC236}">
                <a16:creationId xmlns:a16="http://schemas.microsoft.com/office/drawing/2014/main" id="{40C2D809-AFB8-13CB-055D-883AB86C840B}"/>
              </a:ext>
            </a:extLst>
          </p:cNvPr>
          <p:cNvSpPr txBox="1">
            <a:spLocks/>
          </p:cNvSpPr>
          <p:nvPr/>
        </p:nvSpPr>
        <p:spPr>
          <a:xfrm>
            <a:off x="9045884" y="5466717"/>
            <a:ext cx="4024859" cy="1374257"/>
          </a:xfrm>
          <a:prstGeom prst="rect">
            <a:avLst/>
          </a:prstGeom>
          <a:ln>
            <a:noFill/>
          </a:ln>
        </p:spPr>
        <p:txBody>
          <a:bodyPr vert="horz" lIns="91440" tIns="45720" rIns="91440" bIns="45720" rtlCol="0" anchor="ctr">
            <a:noAutofit/>
          </a:bodyPr>
          <a:lstStyle>
            <a:lvl1pPr marL="0" indent="0" algn="l" defTabSz="914400" rtl="0" eaLnBrk="1" latinLnBrk="0" hangingPunct="1">
              <a:lnSpc>
                <a:spcPct val="90000"/>
              </a:lnSpc>
              <a:spcBef>
                <a:spcPts val="2000"/>
              </a:spcBef>
              <a:buFont typeface="Arial" panose="020B0604020202020204" pitchFamily="34" charset="0"/>
              <a:buNone/>
              <a:defRPr sz="3000" kern="1200">
                <a:solidFill>
                  <a:schemeClr val="tx1"/>
                </a:solidFill>
                <a:latin typeface="+mn-lt"/>
                <a:ea typeface="+mn-ea"/>
                <a:cs typeface="+mn-cs"/>
              </a:defRPr>
            </a:lvl1pPr>
            <a:lvl2pPr marL="342900" indent="-342900" algn="l" defTabSz="914400" rtl="0" eaLnBrk="1" latinLnBrk="0" hangingPunct="1">
              <a:lnSpc>
                <a:spcPct val="90000"/>
              </a:lnSpc>
              <a:spcBef>
                <a:spcPts val="2000"/>
              </a:spcBef>
              <a:buClr>
                <a:schemeClr val="accent1"/>
              </a:buClr>
              <a:buFont typeface="Arial" panose="020B0604020202020204" pitchFamily="34" charset="0"/>
              <a:buChar char="•"/>
              <a:tabLst/>
              <a:defRPr sz="3000" kern="1200">
                <a:solidFill>
                  <a:schemeClr val="tx1"/>
                </a:solidFill>
                <a:latin typeface="+mn-lt"/>
                <a:ea typeface="+mn-ea"/>
                <a:cs typeface="+mn-cs"/>
              </a:defRPr>
            </a:lvl2pPr>
            <a:lvl3pPr marL="800100" indent="-342900" algn="l" defTabSz="914400" rtl="0" eaLnBrk="1" latinLnBrk="0" hangingPunct="1">
              <a:lnSpc>
                <a:spcPct val="90000"/>
              </a:lnSpc>
              <a:spcBef>
                <a:spcPts val="1000"/>
              </a:spcBef>
              <a:buFont typeface="Overpass" panose="00000500000000000000" pitchFamily="2" charset="0"/>
              <a:buChar char="—"/>
              <a:defRPr sz="2400" kern="1200">
                <a:solidFill>
                  <a:schemeClr val="tx1"/>
                </a:solidFill>
                <a:latin typeface="+mn-lt"/>
                <a:ea typeface="+mn-ea"/>
                <a:cs typeface="+mn-cs"/>
              </a:defRPr>
            </a:lvl3pPr>
            <a:lvl4pPr marL="1200150" indent="-285750" algn="l" defTabSz="914400" rtl="0" eaLnBrk="1" latinLnBrk="0" hangingPunct="1">
              <a:lnSpc>
                <a:spcPct val="90000"/>
              </a:lnSpc>
              <a:spcBef>
                <a:spcPts val="600"/>
              </a:spcBef>
              <a:buClr>
                <a:schemeClr val="accent2"/>
              </a:buClr>
              <a:buFont typeface="Arial" panose="020B0604020202020204" pitchFamily="34" charset="0"/>
              <a:buChar char="•"/>
              <a:defRPr sz="2000" kern="1200">
                <a:solidFill>
                  <a:schemeClr val="tx1"/>
                </a:solidFill>
                <a:latin typeface="+mn-lt"/>
                <a:ea typeface="+mn-ea"/>
                <a:cs typeface="+mn-cs"/>
              </a:defRPr>
            </a:lvl4pPr>
            <a:lvl5pPr marL="1543050" indent="-285750" algn="l" defTabSz="914400" rtl="0" eaLnBrk="1" latinLnBrk="0" hangingPunct="1">
              <a:lnSpc>
                <a:spcPct val="90000"/>
              </a:lnSpc>
              <a:spcBef>
                <a:spcPts val="200"/>
              </a:spcBef>
              <a:buFont typeface="Overpass" panose="00000500000000000000" pitchFamily="2"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94080" rtl="0" eaLnBrk="1" fontAlgn="auto" latinLnBrk="0" hangingPunct="0">
              <a:lnSpc>
                <a:spcPct val="90000"/>
              </a:lnSpc>
              <a:spcBef>
                <a:spcPts val="200"/>
              </a:spcBef>
              <a:spcAft>
                <a:spcPts val="0"/>
              </a:spcAft>
              <a:buClrTx/>
              <a:buSzTx/>
              <a:buFont typeface="Arial" panose="020B0604020202020204" pitchFamily="34" charset="0"/>
              <a:buNone/>
              <a:tabLst/>
              <a:defRPr/>
            </a:pPr>
            <a:r>
              <a:rPr kumimoji="0" lang="en-US" sz="1000" b="0" i="1" u="none" strike="noStrike" kern="1200" cap="none" spc="0" normalizeH="0" baseline="0" noProof="0" dirty="0">
                <a:ln>
                  <a:noFill/>
                </a:ln>
                <a:solidFill>
                  <a:schemeClr val="bg1"/>
                </a:solidFill>
                <a:effectLst/>
                <a:uLnTx/>
                <a:uFillTx/>
                <a:latin typeface="Overpass Light"/>
                <a:ea typeface="+mn-ea"/>
                <a:cs typeface="+mn-cs"/>
              </a:rPr>
              <a:t>*All comparisons are year-over-year, unless otherwise noted</a:t>
            </a:r>
          </a:p>
        </p:txBody>
      </p:sp>
      <p:pic>
        <p:nvPicPr>
          <p:cNvPr id="9" name="GM_RestrictedUse_Wordmark_White_RGB-clearspace-1K.png" descr="GM_RestrictedUse_Wordmark_White_RGB-clearspace-1K.png">
            <a:extLst>
              <a:ext uri="{FF2B5EF4-FFF2-40B4-BE49-F238E27FC236}">
                <a16:creationId xmlns:a16="http://schemas.microsoft.com/office/drawing/2014/main" id="{15B236AF-C345-B444-DF98-B21FAB7FEAC6}"/>
              </a:ext>
            </a:extLst>
          </p:cNvPr>
          <p:cNvPicPr>
            <a:picLocks noChangeAspect="1"/>
          </p:cNvPicPr>
          <p:nvPr/>
        </p:nvPicPr>
        <p:blipFill>
          <a:blip r:embed="rId5"/>
          <a:stretch>
            <a:fillRect/>
          </a:stretch>
        </p:blipFill>
        <p:spPr>
          <a:xfrm>
            <a:off x="333375" y="7578129"/>
            <a:ext cx="1463040" cy="362834"/>
          </a:xfrm>
          <a:prstGeom prst="rect">
            <a:avLst/>
          </a:prstGeom>
          <a:ln w="12700">
            <a:miter lim="400000"/>
          </a:ln>
        </p:spPr>
      </p:pic>
    </p:spTree>
    <p:extLst>
      <p:ext uri="{BB962C8B-B14F-4D97-AF65-F5344CB8AC3E}">
        <p14:creationId xmlns:p14="http://schemas.microsoft.com/office/powerpoint/2010/main" val="3832603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F2B4B5D-971D-906F-8D84-47021888742A}"/>
              </a:ext>
            </a:extLst>
          </p:cNvPr>
          <p:cNvSpPr>
            <a:spLocks noGrp="1"/>
          </p:cNvSpPr>
          <p:nvPr>
            <p:ph type="sldNum" sz="quarter" idx="12"/>
          </p:nvPr>
        </p:nvSpPr>
        <p:spPr>
          <a:xfrm>
            <a:off x="13487400" y="7606792"/>
            <a:ext cx="914400" cy="43815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C1746A8-A169-4F43-AC2C-BFA6DD0422AF}" type="slidenum">
              <a:rPr lang="en-US" smtClean="0"/>
              <a:pPr/>
              <a:t>8</a:t>
            </a:fld>
            <a:endParaRPr lang="en-US" dirty="0"/>
          </a:p>
        </p:txBody>
      </p:sp>
      <p:sp>
        <p:nvSpPr>
          <p:cNvPr id="10" name="Content Placeholder 2">
            <a:extLst>
              <a:ext uri="{FF2B5EF4-FFF2-40B4-BE49-F238E27FC236}">
                <a16:creationId xmlns:a16="http://schemas.microsoft.com/office/drawing/2014/main" id="{DB0AA30D-7355-B1D6-049B-CC21D5F3E802}"/>
              </a:ext>
            </a:extLst>
          </p:cNvPr>
          <p:cNvSpPr txBox="1">
            <a:spLocks/>
          </p:cNvSpPr>
          <p:nvPr/>
        </p:nvSpPr>
        <p:spPr>
          <a:xfrm>
            <a:off x="457200" y="891329"/>
            <a:ext cx="13716000" cy="78003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2000"/>
              </a:spcBef>
              <a:buFont typeface="Arial" panose="020B0604020202020204" pitchFamily="34" charset="0"/>
              <a:buNone/>
              <a:defRPr sz="3000" kern="1200">
                <a:solidFill>
                  <a:schemeClr val="tx1"/>
                </a:solidFill>
                <a:latin typeface="+mn-lt"/>
                <a:ea typeface="+mn-ea"/>
                <a:cs typeface="+mn-cs"/>
              </a:defRPr>
            </a:lvl1pPr>
            <a:lvl2pPr marL="342900" indent="-342900" algn="l" defTabSz="914400" rtl="0" eaLnBrk="1" latinLnBrk="0" hangingPunct="1">
              <a:lnSpc>
                <a:spcPct val="90000"/>
              </a:lnSpc>
              <a:spcBef>
                <a:spcPts val="2000"/>
              </a:spcBef>
              <a:buClr>
                <a:schemeClr val="accent1"/>
              </a:buClr>
              <a:buFont typeface="Arial" panose="020B0604020202020204" pitchFamily="34" charset="0"/>
              <a:buChar char="•"/>
              <a:tabLst/>
              <a:defRPr sz="3000" kern="1200">
                <a:solidFill>
                  <a:schemeClr val="tx1"/>
                </a:solidFill>
                <a:latin typeface="+mn-lt"/>
                <a:ea typeface="+mn-ea"/>
                <a:cs typeface="+mn-cs"/>
              </a:defRPr>
            </a:lvl2pPr>
            <a:lvl3pPr marL="800100" indent="-342900" algn="l" defTabSz="914400" rtl="0" eaLnBrk="1" latinLnBrk="0" hangingPunct="1">
              <a:lnSpc>
                <a:spcPct val="90000"/>
              </a:lnSpc>
              <a:spcBef>
                <a:spcPts val="1000"/>
              </a:spcBef>
              <a:buFont typeface="Overpass" panose="00000500000000000000" pitchFamily="2" charset="0"/>
              <a:buChar char="—"/>
              <a:defRPr sz="2400" kern="1200">
                <a:solidFill>
                  <a:schemeClr val="tx1"/>
                </a:solidFill>
                <a:latin typeface="+mn-lt"/>
                <a:ea typeface="+mn-ea"/>
                <a:cs typeface="+mn-cs"/>
              </a:defRPr>
            </a:lvl3pPr>
            <a:lvl4pPr marL="1200150" indent="-285750" algn="l" defTabSz="914400" rtl="0" eaLnBrk="1" latinLnBrk="0" hangingPunct="1">
              <a:lnSpc>
                <a:spcPct val="90000"/>
              </a:lnSpc>
              <a:spcBef>
                <a:spcPts val="600"/>
              </a:spcBef>
              <a:buClr>
                <a:schemeClr val="accent2"/>
              </a:buClr>
              <a:buFont typeface="Arial" panose="020B0604020202020204" pitchFamily="34" charset="0"/>
              <a:buChar char="•"/>
              <a:defRPr sz="2000" kern="1200">
                <a:solidFill>
                  <a:schemeClr val="tx1"/>
                </a:solidFill>
                <a:latin typeface="+mn-lt"/>
                <a:ea typeface="+mn-ea"/>
                <a:cs typeface="+mn-cs"/>
              </a:defRPr>
            </a:lvl4pPr>
            <a:lvl5pPr marL="1543050" indent="-285750" algn="l" defTabSz="914400" rtl="0" eaLnBrk="1" latinLnBrk="0" hangingPunct="1">
              <a:lnSpc>
                <a:spcPct val="90000"/>
              </a:lnSpc>
              <a:spcBef>
                <a:spcPts val="200"/>
              </a:spcBef>
              <a:buFont typeface="Overpass" panose="00000500000000000000" pitchFamily="2"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000"/>
              </a:spcBef>
            </a:pPr>
            <a:r>
              <a:rPr lang="en-US" sz="2400" spc="200" dirty="0"/>
              <a:t>Cautionary Note on Forward-Looking Statements</a:t>
            </a:r>
            <a:endParaRPr lang="en-US" sz="2400" spc="100" dirty="0">
              <a:latin typeface="+mj-lt"/>
            </a:endParaRPr>
          </a:p>
        </p:txBody>
      </p:sp>
      <p:sp>
        <p:nvSpPr>
          <p:cNvPr id="13" name="Content Placeholder 2">
            <a:extLst>
              <a:ext uri="{FF2B5EF4-FFF2-40B4-BE49-F238E27FC236}">
                <a16:creationId xmlns:a16="http://schemas.microsoft.com/office/drawing/2014/main" id="{B7A5D085-30DE-E7FA-772A-4C91081C152D}"/>
              </a:ext>
            </a:extLst>
          </p:cNvPr>
          <p:cNvSpPr txBox="1">
            <a:spLocks/>
          </p:cNvSpPr>
          <p:nvPr/>
        </p:nvSpPr>
        <p:spPr>
          <a:xfrm>
            <a:off x="2733676" y="5979133"/>
            <a:ext cx="9944100" cy="194894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2000"/>
              </a:spcBef>
              <a:buFont typeface="Arial" panose="020B0604020202020204" pitchFamily="34" charset="0"/>
              <a:buNone/>
              <a:defRPr sz="3000" kern="1200">
                <a:solidFill>
                  <a:schemeClr val="tx1"/>
                </a:solidFill>
                <a:latin typeface="+mn-lt"/>
                <a:ea typeface="+mn-ea"/>
                <a:cs typeface="+mn-cs"/>
              </a:defRPr>
            </a:lvl1pPr>
            <a:lvl2pPr marL="342900" indent="-342900" algn="l" defTabSz="914400" rtl="0" eaLnBrk="1" latinLnBrk="0" hangingPunct="1">
              <a:lnSpc>
                <a:spcPct val="90000"/>
              </a:lnSpc>
              <a:spcBef>
                <a:spcPts val="2000"/>
              </a:spcBef>
              <a:buClr>
                <a:schemeClr val="accent1"/>
              </a:buClr>
              <a:buFont typeface="Arial" panose="020B0604020202020204" pitchFamily="34" charset="0"/>
              <a:buChar char="•"/>
              <a:tabLst/>
              <a:defRPr sz="3000" kern="1200">
                <a:solidFill>
                  <a:schemeClr val="tx1"/>
                </a:solidFill>
                <a:latin typeface="+mn-lt"/>
                <a:ea typeface="+mn-ea"/>
                <a:cs typeface="+mn-cs"/>
              </a:defRPr>
            </a:lvl2pPr>
            <a:lvl3pPr marL="800100" indent="-342900" algn="l" defTabSz="914400" rtl="0" eaLnBrk="1" latinLnBrk="0" hangingPunct="1">
              <a:lnSpc>
                <a:spcPct val="90000"/>
              </a:lnSpc>
              <a:spcBef>
                <a:spcPts val="1000"/>
              </a:spcBef>
              <a:buFont typeface="Overpass" panose="00000500000000000000" pitchFamily="2" charset="0"/>
              <a:buChar char="—"/>
              <a:defRPr sz="2400" kern="1200">
                <a:solidFill>
                  <a:schemeClr val="tx1"/>
                </a:solidFill>
                <a:latin typeface="+mn-lt"/>
                <a:ea typeface="+mn-ea"/>
                <a:cs typeface="+mn-cs"/>
              </a:defRPr>
            </a:lvl3pPr>
            <a:lvl4pPr marL="1200150" indent="-285750" algn="l" defTabSz="914400" rtl="0" eaLnBrk="1" latinLnBrk="0" hangingPunct="1">
              <a:lnSpc>
                <a:spcPct val="90000"/>
              </a:lnSpc>
              <a:spcBef>
                <a:spcPts val="600"/>
              </a:spcBef>
              <a:buClr>
                <a:schemeClr val="accent2"/>
              </a:buClr>
              <a:buFont typeface="Arial" panose="020B0604020202020204" pitchFamily="34" charset="0"/>
              <a:buChar char="•"/>
              <a:defRPr sz="2000" kern="1200">
                <a:solidFill>
                  <a:schemeClr val="tx1"/>
                </a:solidFill>
                <a:latin typeface="+mn-lt"/>
                <a:ea typeface="+mn-ea"/>
                <a:cs typeface="+mn-cs"/>
              </a:defRPr>
            </a:lvl4pPr>
            <a:lvl5pPr marL="1543050" indent="-285750" algn="l" defTabSz="914400" rtl="0" eaLnBrk="1" latinLnBrk="0" hangingPunct="1">
              <a:lnSpc>
                <a:spcPct val="90000"/>
              </a:lnSpc>
              <a:spcBef>
                <a:spcPts val="200"/>
              </a:spcBef>
              <a:buFont typeface="Overpass" panose="00000500000000000000" pitchFamily="2"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tabLst>
                <a:tab pos="5943600" algn="l"/>
              </a:tabLst>
            </a:pPr>
            <a:r>
              <a:rPr lang="en-US" sz="2000" cap="all" spc="200" dirty="0">
                <a:solidFill>
                  <a:schemeClr val="accent1"/>
                </a:solidFill>
                <a:latin typeface="+mj-lt"/>
              </a:rPr>
              <a:t>Contacts: </a:t>
            </a:r>
          </a:p>
          <a:p>
            <a:pPr>
              <a:spcBef>
                <a:spcPts val="600"/>
              </a:spcBef>
              <a:tabLst>
                <a:tab pos="5943600" algn="l"/>
              </a:tabLst>
            </a:pPr>
            <a:r>
              <a:rPr lang="en-US" sz="1600" b="1" dirty="0">
                <a:solidFill>
                  <a:schemeClr val="accent1"/>
                </a:solidFill>
              </a:rPr>
              <a:t>GM Communications</a:t>
            </a:r>
            <a:r>
              <a:rPr lang="en-US" sz="1600" dirty="0">
                <a:solidFill>
                  <a:schemeClr val="accent1"/>
                </a:solidFill>
                <a:latin typeface="+mj-lt"/>
              </a:rPr>
              <a:t>	</a:t>
            </a:r>
            <a:r>
              <a:rPr lang="en-US" sz="1600" b="1" dirty="0">
                <a:solidFill>
                  <a:schemeClr val="accent1"/>
                </a:solidFill>
              </a:rPr>
              <a:t>GM Investor Relations</a:t>
            </a:r>
          </a:p>
          <a:p>
            <a:pPr>
              <a:spcBef>
                <a:spcPts val="600"/>
              </a:spcBef>
              <a:tabLst>
                <a:tab pos="5943600" algn="l"/>
              </a:tabLst>
            </a:pPr>
            <a:r>
              <a:rPr lang="en-US" sz="1600" dirty="0">
                <a:latin typeface="+mj-lt"/>
              </a:rPr>
              <a:t>David Caldwell: </a:t>
            </a:r>
            <a:r>
              <a:rPr lang="en-US" sz="1600" dirty="0">
                <a:solidFill>
                  <a:schemeClr val="accent1"/>
                </a:solidFill>
                <a:latin typeface="+mj-lt"/>
                <a:hlinkClick r:id="rId3">
                  <a:extLst>
                    <a:ext uri="{A12FA001-AC4F-418D-AE19-62706E023703}">
                      <ahyp:hlinkClr xmlns:ahyp="http://schemas.microsoft.com/office/drawing/2018/hyperlinkcolor" val="tx"/>
                    </a:ext>
                  </a:extLst>
                </a:hlinkClick>
              </a:rPr>
              <a:t>david.caldwell@gm.com</a:t>
            </a:r>
            <a:r>
              <a:rPr lang="en-US" sz="1600" dirty="0">
                <a:latin typeface="+mj-lt"/>
              </a:rPr>
              <a:t>	Ashish Kohli: </a:t>
            </a:r>
            <a:r>
              <a:rPr lang="en-US" sz="1600" dirty="0">
                <a:solidFill>
                  <a:schemeClr val="accent1"/>
                </a:solidFill>
                <a:latin typeface="+mj-lt"/>
                <a:hlinkClick r:id="rId4">
                  <a:extLst>
                    <a:ext uri="{A12FA001-AC4F-418D-AE19-62706E023703}">
                      <ahyp:hlinkClr xmlns:ahyp="http://schemas.microsoft.com/office/drawing/2018/hyperlinkcolor" val="tx"/>
                    </a:ext>
                  </a:extLst>
                </a:hlinkClick>
              </a:rPr>
              <a:t>ashish.kohli@gm.com</a:t>
            </a:r>
            <a:endParaRPr lang="en-US" sz="1600" dirty="0">
              <a:solidFill>
                <a:schemeClr val="accent1"/>
              </a:solidFill>
              <a:latin typeface="+mj-lt"/>
            </a:endParaRPr>
          </a:p>
          <a:p>
            <a:pPr>
              <a:spcBef>
                <a:spcPts val="600"/>
              </a:spcBef>
              <a:tabLst>
                <a:tab pos="5943600" algn="l"/>
              </a:tabLst>
            </a:pPr>
            <a:r>
              <a:rPr lang="en-US" sz="1600" dirty="0">
                <a:latin typeface="+mj-lt"/>
              </a:rPr>
              <a:t>PH: 586.899.7861</a:t>
            </a:r>
          </a:p>
        </p:txBody>
      </p:sp>
      <p:sp>
        <p:nvSpPr>
          <p:cNvPr id="3" name="Title 1">
            <a:extLst>
              <a:ext uri="{FF2B5EF4-FFF2-40B4-BE49-F238E27FC236}">
                <a16:creationId xmlns:a16="http://schemas.microsoft.com/office/drawing/2014/main" id="{8212CDEC-C445-0D56-3CFA-5C592F2D71D3}"/>
              </a:ext>
            </a:extLst>
          </p:cNvPr>
          <p:cNvSpPr txBox="1">
            <a:spLocks/>
          </p:cNvSpPr>
          <p:nvPr/>
        </p:nvSpPr>
        <p:spPr>
          <a:xfrm>
            <a:off x="457200" y="5470489"/>
            <a:ext cx="13716000" cy="46185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spc="200" baseline="0">
                <a:solidFill>
                  <a:schemeClr val="tx1"/>
                </a:solidFill>
                <a:latin typeface="+mj-lt"/>
                <a:ea typeface="+mj-ea"/>
                <a:cs typeface="+mj-cs"/>
              </a:defRPr>
            </a:lvl1pPr>
          </a:lstStyle>
          <a:p>
            <a:pPr>
              <a:defRPr/>
            </a:pPr>
            <a:endParaRPr lang="en-US" sz="2000" b="1" spc="0" dirty="0">
              <a:solidFill>
                <a:schemeClr val="accent1"/>
              </a:solidFill>
              <a:latin typeface="+mn-lt"/>
            </a:endParaRPr>
          </a:p>
        </p:txBody>
      </p:sp>
      <p:sp>
        <p:nvSpPr>
          <p:cNvPr id="7" name="Content Placeholder 2">
            <a:extLst>
              <a:ext uri="{FF2B5EF4-FFF2-40B4-BE49-F238E27FC236}">
                <a16:creationId xmlns:a16="http://schemas.microsoft.com/office/drawing/2014/main" id="{81AD740E-8469-B42D-ED4D-1AB4BD2963A9}"/>
              </a:ext>
            </a:extLst>
          </p:cNvPr>
          <p:cNvSpPr txBox="1">
            <a:spLocks/>
          </p:cNvSpPr>
          <p:nvPr/>
        </p:nvSpPr>
        <p:spPr>
          <a:xfrm>
            <a:off x="457200" y="1483783"/>
            <a:ext cx="13258800" cy="398670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2000"/>
              </a:spcBef>
              <a:buFont typeface="Arial" panose="020B0604020202020204" pitchFamily="34" charset="0"/>
              <a:buNone/>
              <a:defRPr sz="3000" kern="1200">
                <a:solidFill>
                  <a:schemeClr val="tx1"/>
                </a:solidFill>
                <a:latin typeface="+mn-lt"/>
                <a:ea typeface="+mn-ea"/>
                <a:cs typeface="+mn-cs"/>
              </a:defRPr>
            </a:lvl1pPr>
            <a:lvl2pPr marL="342900" indent="-342900" algn="l" defTabSz="914400" rtl="0" eaLnBrk="1" latinLnBrk="0" hangingPunct="1">
              <a:lnSpc>
                <a:spcPct val="90000"/>
              </a:lnSpc>
              <a:spcBef>
                <a:spcPts val="2000"/>
              </a:spcBef>
              <a:buClr>
                <a:schemeClr val="accent1"/>
              </a:buClr>
              <a:buFont typeface="Arial" panose="020B0604020202020204" pitchFamily="34" charset="0"/>
              <a:buChar char="•"/>
              <a:tabLst/>
              <a:defRPr sz="3000" kern="1200">
                <a:solidFill>
                  <a:schemeClr val="tx1"/>
                </a:solidFill>
                <a:latin typeface="+mn-lt"/>
                <a:ea typeface="+mn-ea"/>
                <a:cs typeface="+mn-cs"/>
              </a:defRPr>
            </a:lvl2pPr>
            <a:lvl3pPr marL="800100" indent="-342900" algn="l" defTabSz="914400" rtl="0" eaLnBrk="1" latinLnBrk="0" hangingPunct="1">
              <a:lnSpc>
                <a:spcPct val="90000"/>
              </a:lnSpc>
              <a:spcBef>
                <a:spcPts val="1000"/>
              </a:spcBef>
              <a:buFont typeface="Overpass" panose="00000500000000000000" pitchFamily="2" charset="0"/>
              <a:buChar char="—"/>
              <a:defRPr sz="2400" kern="1200">
                <a:solidFill>
                  <a:schemeClr val="tx1"/>
                </a:solidFill>
                <a:latin typeface="+mn-lt"/>
                <a:ea typeface="+mn-ea"/>
                <a:cs typeface="+mn-cs"/>
              </a:defRPr>
            </a:lvl3pPr>
            <a:lvl4pPr marL="1200150" indent="-285750" algn="l" defTabSz="914400" rtl="0" eaLnBrk="1" latinLnBrk="0" hangingPunct="1">
              <a:lnSpc>
                <a:spcPct val="90000"/>
              </a:lnSpc>
              <a:spcBef>
                <a:spcPts val="600"/>
              </a:spcBef>
              <a:buClr>
                <a:schemeClr val="accent2"/>
              </a:buClr>
              <a:buFont typeface="Arial" panose="020B0604020202020204" pitchFamily="34" charset="0"/>
              <a:buChar char="•"/>
              <a:defRPr sz="2000" kern="1200">
                <a:solidFill>
                  <a:schemeClr val="tx1"/>
                </a:solidFill>
                <a:latin typeface="+mn-lt"/>
                <a:ea typeface="+mn-ea"/>
                <a:cs typeface="+mn-cs"/>
              </a:defRPr>
            </a:lvl4pPr>
            <a:lvl5pPr marL="1543050" indent="-285750" algn="l" defTabSz="914400" rtl="0" eaLnBrk="1" latinLnBrk="0" hangingPunct="1">
              <a:lnSpc>
                <a:spcPct val="90000"/>
              </a:lnSpc>
              <a:spcBef>
                <a:spcPts val="200"/>
              </a:spcBef>
              <a:buFont typeface="Overpass" panose="00000500000000000000" pitchFamily="2"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000"/>
              </a:spcBef>
            </a:pPr>
            <a:r>
              <a:rPr lang="en-US" sz="1000" dirty="0">
                <a:latin typeface="+mj-lt"/>
              </a:rPr>
              <a:t>This communication and related comments by management, may include “forward-looking statements” within the meaning of the U.S. federal securities laws. Forward-looking statements are any statements other than statements of historical fact. Forward-looking statements represent our current judgment about possible future events and are often identified by words like “aim,” “anticipate,” “appears,” “approximately,” “believe,” “continue,” “could,” “designed,” “effect,” “estimate,” “evaluate,” “expect,” “forecast,” “goal,” “initiative,” “intend,” “may,” “objective,” “outlook,” “plan,” “potential,” “priorities,” “project,” “pursue,” “seek,” “should,” “target,” “when,” “will,” “would,” or the negative of any of those words or similar expressions. In making these statements, we rely on assumptions and analysis based on our experience and perception of historical trends, current conditions and expected future developments as well as other factors we consider appropriate under the circumstances. We believe these judgments are reasonable, but these statements are not guarantees of any future events or financial results, and our actual results may differ materially due to a variety of important factors, many of which are beyond our control. These factors, which may be revised or supplemented in subsequent reports we file with the SEC, include, among others, the following: (1) our ability to deliver new products, services, technologies and customer experiences; (2) our ability to timely fund and introduce new and improved vehicle models; (3) our ability to profitably deliver a broad portfolio of EVs; (4) the success of our current line of internal combustion engine vehicles; (5) our highly competitive industry; (6) the unique technological, operational, regulatory and competitive risks related to the timing and commercialization of AVs, including the various regulatory approvals and permits required for operating driverless AVs in multiple markets; (7) risks associated with climate change; (8) global automobile market sales volume; (9) inflationary pressures, persistently high prices, uncertain availability of raw materials and commodities, and instability in logistics and related costs; (10) our business in China, which is subject to unique operational, competitive, regulatory and economic risks; (11) the success of our ongoing strategic business relationships and of our joint ventures; (12) the international scale and footprint of our operations, which exposes us to a variety of unique political, economic, competitive and regulatory risks; (13) any significant disruption at any of our manufacturing facilities; (14) the ability of our suppliers to deliver parts, systems and components without disruption and at such times to allow us to meet production schedules; (15) pandemics, epidemics, disease outbreaks and other public health crises; (16) the possibility that competitors may independently develop products and services similar to ours, or that our intellectual property rights are not sufficient to prevent competitors from developing or selling those products or services; (17) our ability to manage risks related to security breaches and other disruptions to our information technology systems and networked products; (18) our ability to comply with increasingly complex, restrictive and punitive regulations relating to our enterprise data practices; (19) our ability to comply with extensive laws, regulations and policies applicable to our operations and products, including those relating to fuel economy, emissions and AVs; (20) costs and risks associated with litigation and government investigations; (21) the costs and effect on our reputation of product safety recalls and alleged defects in products and services; (22) any additional tax expense or exposure or failure to fully realize available tax incentives; (23) our continued ability to develop captive financing capability through GM Financial; and (24) any significant increase in our pension funding requirements. A further list and description of these risks, uncertainties and other factors can be found in our most recent Annual Report on Form 10-K and our subsequent filings with the SEC. We caution readers not to place undue reliance on forward-looking statements. Forward-looking statements speak only as of the date they are made, and we undertake no obligation to update publicly or otherwise revise any forward-looking statements, whether as a result of new information, future events or other factors, except where we are expressly required to do so by law. </a:t>
            </a:r>
          </a:p>
          <a:p>
            <a:pPr>
              <a:lnSpc>
                <a:spcPct val="100000"/>
              </a:lnSpc>
              <a:spcBef>
                <a:spcPts val="1000"/>
              </a:spcBef>
            </a:pPr>
            <a:r>
              <a:rPr lang="en-US" sz="1000" dirty="0">
                <a:latin typeface="+mj-lt"/>
              </a:rPr>
              <a:t>In this presentation and related comments by management, references to “record” or “best” performance (or similar statements) refer to General Motors Company, as established in 2009. Simulated models and pre-production models shown throughout; production vehicles will vary. </a:t>
            </a:r>
          </a:p>
          <a:p>
            <a:pPr>
              <a:lnSpc>
                <a:spcPct val="100000"/>
              </a:lnSpc>
              <a:spcBef>
                <a:spcPts val="1000"/>
              </a:spcBef>
            </a:pPr>
            <a:r>
              <a:rPr lang="en-US" sz="1000" dirty="0">
                <a:latin typeface="+mj-lt"/>
              </a:rPr>
              <a:t>For information on models shown, including availability, see each GM brand website for details. </a:t>
            </a:r>
          </a:p>
        </p:txBody>
      </p:sp>
    </p:spTree>
    <p:extLst>
      <p:ext uri="{BB962C8B-B14F-4D97-AF65-F5344CB8AC3E}">
        <p14:creationId xmlns:p14="http://schemas.microsoft.com/office/powerpoint/2010/main" val="2026034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GM SLM March 2025">
  <a:themeElements>
    <a:clrScheme name="GM SLM 2025">
      <a:dk1>
        <a:srgbClr val="3D3935"/>
      </a:dk1>
      <a:lt1>
        <a:srgbClr val="FFFFFF"/>
      </a:lt1>
      <a:dk2>
        <a:srgbClr val="0033A0"/>
      </a:dk2>
      <a:lt2>
        <a:srgbClr val="D9D9D6"/>
      </a:lt2>
      <a:accent1>
        <a:srgbClr val="0072CE"/>
      </a:accent1>
      <a:accent2>
        <a:srgbClr val="05C3DD"/>
      </a:accent2>
      <a:accent3>
        <a:srgbClr val="C3D7EE"/>
      </a:accent3>
      <a:accent4>
        <a:srgbClr val="F0B323"/>
      </a:accent4>
      <a:accent5>
        <a:srgbClr val="6CC24A"/>
      </a:accent5>
      <a:accent6>
        <a:srgbClr val="E35205"/>
      </a:accent6>
      <a:hlink>
        <a:srgbClr val="0563C1"/>
      </a:hlink>
      <a:folHlink>
        <a:srgbClr val="954F72"/>
      </a:folHlink>
    </a:clrScheme>
    <a:fontScheme name="GM SLM-NuBrand Jan2021">
      <a:majorFont>
        <a:latin typeface="Overpass ExtraBold"/>
        <a:ea typeface=""/>
        <a:cs typeface=""/>
      </a:majorFont>
      <a:minorFont>
        <a:latin typeface="Overpas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GM SLM 2025">
      <a:dk1>
        <a:srgbClr val="3D3935"/>
      </a:dk1>
      <a:lt1>
        <a:srgbClr val="FFFFFF"/>
      </a:lt1>
      <a:dk2>
        <a:srgbClr val="0033A0"/>
      </a:dk2>
      <a:lt2>
        <a:srgbClr val="D9D9D6"/>
      </a:lt2>
      <a:accent1>
        <a:srgbClr val="0072CE"/>
      </a:accent1>
      <a:accent2>
        <a:srgbClr val="05C3DD"/>
      </a:accent2>
      <a:accent3>
        <a:srgbClr val="C3D7EE"/>
      </a:accent3>
      <a:accent4>
        <a:srgbClr val="F0B323"/>
      </a:accent4>
      <a:accent5>
        <a:srgbClr val="6CC24A"/>
      </a:accent5>
      <a:accent6>
        <a:srgbClr val="E35205"/>
      </a:accent6>
      <a:hlink>
        <a:srgbClr val="0563C1"/>
      </a:hlink>
      <a:folHlink>
        <a:srgbClr val="954F72"/>
      </a:folHlink>
    </a:clrScheme>
    <a:fontScheme name="GM SLM Feb25">
      <a:majorFont>
        <a:latin typeface="Overpass ExtraBold"/>
        <a:ea typeface=""/>
        <a:cs typeface=""/>
      </a:majorFont>
      <a:minorFont>
        <a:latin typeface="Overpas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M SLM 2025">
      <a:dk1>
        <a:srgbClr val="3D3935"/>
      </a:dk1>
      <a:lt1>
        <a:srgbClr val="FFFFFF"/>
      </a:lt1>
      <a:dk2>
        <a:srgbClr val="0033A0"/>
      </a:dk2>
      <a:lt2>
        <a:srgbClr val="D9D9D6"/>
      </a:lt2>
      <a:accent1>
        <a:srgbClr val="0072CE"/>
      </a:accent1>
      <a:accent2>
        <a:srgbClr val="05C3DD"/>
      </a:accent2>
      <a:accent3>
        <a:srgbClr val="C3D7EE"/>
      </a:accent3>
      <a:accent4>
        <a:srgbClr val="F0B323"/>
      </a:accent4>
      <a:accent5>
        <a:srgbClr val="6CC24A"/>
      </a:accent5>
      <a:accent6>
        <a:srgbClr val="E35205"/>
      </a:accent6>
      <a:hlink>
        <a:srgbClr val="0563C1"/>
      </a:hlink>
      <a:folHlink>
        <a:srgbClr val="954F72"/>
      </a:folHlink>
    </a:clrScheme>
    <a:fontScheme name="GM SLM Feb25">
      <a:majorFont>
        <a:latin typeface="Overpass ExtraBold"/>
        <a:ea typeface=""/>
        <a:cs typeface=""/>
      </a:majorFont>
      <a:minorFont>
        <a:latin typeface="Overpas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11486</TotalTime>
  <Words>1654</Words>
  <Application>Microsoft Office PowerPoint</Application>
  <PresentationFormat>Custom</PresentationFormat>
  <Paragraphs>113</Paragraphs>
  <Slides>8</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Arial</vt:lpstr>
      <vt:lpstr>Calibri</vt:lpstr>
      <vt:lpstr>Overpass</vt:lpstr>
      <vt:lpstr>Overpass Black</vt:lpstr>
      <vt:lpstr>Overpass ExtraBold</vt:lpstr>
      <vt:lpstr>Overpass Light</vt:lpstr>
      <vt:lpstr>Overpass Medium</vt:lpstr>
      <vt:lpstr>Wingdings</vt:lpstr>
      <vt:lpstr>GM SLM March 2025</vt:lpstr>
      <vt:lpstr>PowerPoint Presentation</vt:lpstr>
      <vt:lpstr>Best Q1 U.S. sales since 2018</vt:lpstr>
      <vt:lpstr>“GM’s sales growth outpaced every other major automaker, and the driving force is our portfolio. We're the industry leader in trucks and affordable small SUVs, Cadillac is growing significantly in luxury and we have the broadest portfolio of EVs in the industry.”</vt:lpstr>
      <vt:lpstr>Total sales up 14%, best Q1 Since 2019;  Fastest growing EV brand in the industry1</vt:lpstr>
      <vt:lpstr>Q1 Retail sales up 21%, best since 2008 EV sales up 37%</vt:lpstr>
      <vt:lpstr>Best-Ever Q1 sales, up 18% EV sales up 183%</vt:lpstr>
      <vt:lpstr>Best Q1 sales since 2006</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Roadie</dc:creator>
  <cp:lastModifiedBy>David Caldwell</cp:lastModifiedBy>
  <cp:revision>287</cp:revision>
  <dcterms:created xsi:type="dcterms:W3CDTF">2021-04-07T18:00:30Z</dcterms:created>
  <dcterms:modified xsi:type="dcterms:W3CDTF">2025-04-01T13:56:45Z</dcterms:modified>
</cp:coreProperties>
</file>